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ink/ink2.xml" ContentType="application/inkml+xml"/>
  <Override PartName="/ppt/notesSlides/notesSlide6.xml" ContentType="application/vnd.openxmlformats-officedocument.presentationml.notesSlide+xml"/>
  <Override PartName="/ppt/ink/ink3.xml" ContentType="application/inkml+xml"/>
  <Override PartName="/ppt/ink/ink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77" r:id="rId2"/>
    <p:sldId id="257" r:id="rId3"/>
    <p:sldId id="272" r:id="rId4"/>
    <p:sldId id="268" r:id="rId5"/>
    <p:sldId id="261" r:id="rId6"/>
    <p:sldId id="265" r:id="rId7"/>
    <p:sldId id="279" r:id="rId8"/>
    <p:sldId id="280" r:id="rId9"/>
    <p:sldId id="281" r:id="rId10"/>
    <p:sldId id="282" r:id="rId11"/>
    <p:sldId id="28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F20DCF-C244-D840-88FD-2DD301AC7530}" v="3" dt="2023-09-17T17:56:27.8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327"/>
  </p:normalViewPr>
  <p:slideViewPr>
    <p:cSldViewPr snapToGrid="0">
      <p:cViewPr varScale="1">
        <p:scale>
          <a:sx n="123" d="100"/>
          <a:sy n="123" d="100"/>
        </p:scale>
        <p:origin x="6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arten, J. Peter" userId="08c346f3-9f2a-4776-a6cf-add1e690cd47" providerId="ADAL" clId="{54F20DCF-C244-D840-88FD-2DD301AC7530}"/>
    <pc:docChg chg="undo custSel addSld modSld">
      <pc:chgData name="Gogarten, J. Peter" userId="08c346f3-9f2a-4776-a6cf-add1e690cd47" providerId="ADAL" clId="{54F20DCF-C244-D840-88FD-2DD301AC7530}" dt="2023-09-17T17:56:47.597" v="14" actId="478"/>
      <pc:docMkLst>
        <pc:docMk/>
      </pc:docMkLst>
      <pc:sldChg chg="addSp delSp mod">
        <pc:chgData name="Gogarten, J. Peter" userId="08c346f3-9f2a-4776-a6cf-add1e690cd47" providerId="ADAL" clId="{54F20DCF-C244-D840-88FD-2DD301AC7530}" dt="2023-09-17T17:56:38.259" v="12" actId="478"/>
        <pc:sldMkLst>
          <pc:docMk/>
          <pc:sldMk cId="1322214684" sldId="261"/>
        </pc:sldMkLst>
        <pc:inkChg chg="add del">
          <ac:chgData name="Gogarten, J. Peter" userId="08c346f3-9f2a-4776-a6cf-add1e690cd47" providerId="ADAL" clId="{54F20DCF-C244-D840-88FD-2DD301AC7530}" dt="2023-09-17T17:56:38.259" v="12" actId="478"/>
          <ac:inkMkLst>
            <pc:docMk/>
            <pc:sldMk cId="1322214684" sldId="261"/>
            <ac:inkMk id="4" creationId="{C6AABB36-E2E1-D9F6-A5BE-A0054B4CCB17}"/>
          </ac:inkMkLst>
        </pc:inkChg>
      </pc:sldChg>
      <pc:sldChg chg="addSp delSp mod">
        <pc:chgData name="Gogarten, J. Peter" userId="08c346f3-9f2a-4776-a6cf-add1e690cd47" providerId="ADAL" clId="{54F20DCF-C244-D840-88FD-2DD301AC7530}" dt="2023-09-17T17:56:41.088" v="13" actId="478"/>
        <pc:sldMkLst>
          <pc:docMk/>
          <pc:sldMk cId="827153819" sldId="265"/>
        </pc:sldMkLst>
        <pc:inkChg chg="add del">
          <ac:chgData name="Gogarten, J. Peter" userId="08c346f3-9f2a-4776-a6cf-add1e690cd47" providerId="ADAL" clId="{54F20DCF-C244-D840-88FD-2DD301AC7530}" dt="2023-09-17T17:56:41.088" v="13" actId="478"/>
          <ac:inkMkLst>
            <pc:docMk/>
            <pc:sldMk cId="827153819" sldId="265"/>
            <ac:inkMk id="2" creationId="{7970FB85-B6BB-568D-BA1D-F0C47CCEF5DA}"/>
          </ac:inkMkLst>
        </pc:inkChg>
      </pc:sldChg>
      <pc:sldChg chg="addSp delSp modSp mod">
        <pc:chgData name="Gogarten, J. Peter" userId="08c346f3-9f2a-4776-a6cf-add1e690cd47" providerId="ADAL" clId="{54F20DCF-C244-D840-88FD-2DD301AC7530}" dt="2023-09-17T17:56:34.652" v="11" actId="478"/>
        <pc:sldMkLst>
          <pc:docMk/>
          <pc:sldMk cId="1780290409" sldId="268"/>
        </pc:sldMkLst>
        <pc:grpChg chg="mod">
          <ac:chgData name="Gogarten, J. Peter" userId="08c346f3-9f2a-4776-a6cf-add1e690cd47" providerId="ADAL" clId="{54F20DCF-C244-D840-88FD-2DD301AC7530}" dt="2023-09-17T17:48:55.898" v="4"/>
          <ac:grpSpMkLst>
            <pc:docMk/>
            <pc:sldMk cId="1780290409" sldId="268"/>
            <ac:grpSpMk id="4" creationId="{8C102871-5661-C811-AAF1-1D6FF8822CAE}"/>
          </ac:grpSpMkLst>
        </pc:grpChg>
        <pc:inkChg chg="add del mod">
          <ac:chgData name="Gogarten, J. Peter" userId="08c346f3-9f2a-4776-a6cf-add1e690cd47" providerId="ADAL" clId="{54F20DCF-C244-D840-88FD-2DD301AC7530}" dt="2023-09-17T17:48:56.613" v="5" actId="9405"/>
          <ac:inkMkLst>
            <pc:docMk/>
            <pc:sldMk cId="1780290409" sldId="268"/>
            <ac:inkMk id="2" creationId="{C8886D93-F283-0C2A-75A1-338B0650DCD9}"/>
          </ac:inkMkLst>
        </pc:inkChg>
        <pc:inkChg chg="add del mod">
          <ac:chgData name="Gogarten, J. Peter" userId="08c346f3-9f2a-4776-a6cf-add1e690cd47" providerId="ADAL" clId="{54F20DCF-C244-D840-88FD-2DD301AC7530}" dt="2023-09-17T17:48:55.898" v="4"/>
          <ac:inkMkLst>
            <pc:docMk/>
            <pc:sldMk cId="1780290409" sldId="268"/>
            <ac:inkMk id="3" creationId="{EB63DEAE-2125-C17A-9CBA-A4B1192788F9}"/>
          </ac:inkMkLst>
        </pc:inkChg>
        <pc:inkChg chg="add del">
          <ac:chgData name="Gogarten, J. Peter" userId="08c346f3-9f2a-4776-a6cf-add1e690cd47" providerId="ADAL" clId="{54F20DCF-C244-D840-88FD-2DD301AC7530}" dt="2023-09-17T17:56:34.652" v="11" actId="478"/>
          <ac:inkMkLst>
            <pc:docMk/>
            <pc:sldMk cId="1780290409" sldId="268"/>
            <ac:inkMk id="6" creationId="{35DC1C22-27B7-455F-9877-CAD833D42DF6}"/>
          </ac:inkMkLst>
        </pc:inkChg>
      </pc:sldChg>
      <pc:sldChg chg="addSp delSp mod">
        <pc:chgData name="Gogarten, J. Peter" userId="08c346f3-9f2a-4776-a6cf-add1e690cd47" providerId="ADAL" clId="{54F20DCF-C244-D840-88FD-2DD301AC7530}" dt="2023-09-17T17:56:47.597" v="14" actId="478"/>
        <pc:sldMkLst>
          <pc:docMk/>
          <pc:sldMk cId="1286376132" sldId="279"/>
        </pc:sldMkLst>
        <pc:inkChg chg="add del">
          <ac:chgData name="Gogarten, J. Peter" userId="08c346f3-9f2a-4776-a6cf-add1e690cd47" providerId="ADAL" clId="{54F20DCF-C244-D840-88FD-2DD301AC7530}" dt="2023-09-17T17:56:47.597" v="14" actId="478"/>
          <ac:inkMkLst>
            <pc:docMk/>
            <pc:sldMk cId="1286376132" sldId="279"/>
            <ac:inkMk id="2" creationId="{B3C10B9B-30FB-0536-7716-96A594816422}"/>
          </ac:inkMkLst>
        </pc:inkChg>
      </pc:sldChg>
      <pc:sldChg chg="add">
        <pc:chgData name="Gogarten, J. Peter" userId="08c346f3-9f2a-4776-a6cf-add1e690cd47" providerId="ADAL" clId="{54F20DCF-C244-D840-88FD-2DD301AC7530}" dt="2023-09-17T17:56:27.846" v="10"/>
        <pc:sldMkLst>
          <pc:docMk/>
          <pc:sldMk cId="636919814" sldId="280"/>
        </pc:sldMkLst>
      </pc:sldChg>
      <pc:sldChg chg="add">
        <pc:chgData name="Gogarten, J. Peter" userId="08c346f3-9f2a-4776-a6cf-add1e690cd47" providerId="ADAL" clId="{54F20DCF-C244-D840-88FD-2DD301AC7530}" dt="2023-09-17T17:56:27.846" v="10"/>
        <pc:sldMkLst>
          <pc:docMk/>
          <pc:sldMk cId="3491794158" sldId="281"/>
        </pc:sldMkLst>
      </pc:sldChg>
      <pc:sldChg chg="add">
        <pc:chgData name="Gogarten, J. Peter" userId="08c346f3-9f2a-4776-a6cf-add1e690cd47" providerId="ADAL" clId="{54F20DCF-C244-D840-88FD-2DD301AC7530}" dt="2023-09-17T17:56:27.846" v="10"/>
        <pc:sldMkLst>
          <pc:docMk/>
          <pc:sldMk cId="2165141418" sldId="282"/>
        </pc:sldMkLst>
      </pc:sldChg>
      <pc:sldChg chg="add">
        <pc:chgData name="Gogarten, J. Peter" userId="08c346f3-9f2a-4776-a6cf-add1e690cd47" providerId="ADAL" clId="{54F20DCF-C244-D840-88FD-2DD301AC7530}" dt="2023-09-17T17:56:27.846" v="10"/>
        <pc:sldMkLst>
          <pc:docMk/>
          <pc:sldMk cId="2481879933" sldId="283"/>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7T17:49:01.196"/>
    </inkml:context>
    <inkml:brush xml:id="br0">
      <inkml:brushProperty name="width" value="0.025" units="cm"/>
      <inkml:brushProperty name="height" value="0.025" units="cm"/>
      <inkml:brushProperty name="color" value="#FF0066"/>
    </inkml:brush>
  </inkml:definitions>
  <inkml:trace contextRef="#ctx0" brushRef="#br0">1234 21 24575,'-12'0'0,"-9"-3"0,-10-1 0,-8 0 0,-3 0 0,0 2 0,-1 1 0,-6 0 0,-4 0 0,-6 1 0,-2 0 0,5 0 0,8 0 0,8 1 0,8 1 0,6 0 0,5 1 0,5 0 0,-1 1 0,1 1 0,-3 4 0,-4 4 0,-5 6 0,-7 6 0,-5 5 0,-6 4 0,-4 4 0,1 0 0,4 2 0,7 0 0,7 3 0,5 5 0,4 6 0,5 5 0,3 7 0,2 8 0,3 3 0,3 2 0,7-6 0,4-10 0,5-9 0,2-9 0,2-6 0,2-3 0,-1-3 0,1-3 0,1-1 0,3-3 0,0-2 0,2-1 0,-2-3 0,3 0 0,10 1 0,12 0 0,20 3 0,14 1 0,4-3 0,-1-5 0,-12-9 0,-11-7 0,-5-7 0,-1-4 0,9-6 0,12-3 0,3 0 0,-3 0 0,-13 4 0,-13 3 0,-10 2 0,-8 1 0,-6 1 0,-2-2 0,-1-3 0,1-2 0,0-2 0,-3-1 0,-3-2 0,-2-1 0,-2-1 0,-3-2 0,-2 0 0,-2 1 0,1 2 0,-1 2 0,0 0 0,-2-1 0,0 0 0,-1 1 0,-1 1 0,0 3 0,-2-1 0,-1-1 0,-1 0 0,-2-1 0,1-1 0,0-2 0,-1-3 0,1-2 0,0 1 0,0 0 0,1 3 0,0 0 0,-2 0 0,0 0 0,-1-1 0,-2-2 0,1 3 0,-1 1 0,3 4 0,-1 0 0,0-1 0,-1-1 0,-1 0 0,2 3 0,0 0 0,1 1 0,0-1 0,0 1 0,-1 2 0,1-1 0,-4 0 0,-2-1 0,-5-3 0,0 1 0,0 0 0,1 1 0,1 2 0,-5-1 0,-2 1 0,-1 2 0,1 1 0,5 2 0,3 2 0,2 1 0,-1 0 0,-2 1 0,-4 0 0,-2 1 0,-1 0 0,0 2 0,0 0 0,3 1 0,3 1 0,5-1 0,1 1 0,2-1 0,2 0 0,0 0 0,-4-3 0,-6-3 0,-8-4 0,-6-3 0,-2 1 0,-4 1 0,3 3 0,3 3 0,7 2 0,6 2 0,4 1 0,6 1 0,3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7T17:49:36.919"/>
    </inkml:context>
    <inkml:brush xml:id="br0">
      <inkml:brushProperty name="width" value="0.025" units="cm"/>
      <inkml:brushProperty name="height" value="0.025" units="cm"/>
      <inkml:brushProperty name="color" value="#FF0066"/>
    </inkml:brush>
  </inkml:definitions>
  <inkml:trace contextRef="#ctx0" brushRef="#br0">963 5 24575,'-11'-2'0,"-2"1"0,-4 0 0,-1 1 0,1 0 0,2 0 0,0 0 0,-1 1 0,0 0 0,-1 1 0,-1 0 0,-2 0 0,-3 2 0,0 0 0,-2 2 0,-2 2 0,-2 3 0,-5 4 0,-3 5 0,-1 3 0,-2 2 0,1 2 0,0 1 0,-2 4 0,0 1 0,1 2 0,3 2 0,6-1 0,4 1 0,3-1 0,3-2 0,1-3 0,2-1 0,1-1 0,1 0 0,0 0 0,3-2 0,2 0 0,3 0 0,2 2 0,1 0 0,0-3 0,1-3 0,0-3 0,0-1 0,1-2 0,1 0 0,1 0 0,1 3 0,3 2 0,1-1 0,1 1 0,0-3 0,-1-4 0,-1-3 0,0-5 0,2-2 0,2 0 0,3 1 0,3 0 0,5 1 0,4 4 0,3 5 0,3 6 0,-1 4 0,-1 0 0,-3-2 0,-3-5 0,-1-4 0,-3-6 0,1-3 0,0-3 0,0 1 0,-1 0 0,3 2 0,5 1 0,6 0 0,7-2 0,5-1 0,5-1 0,6 0 0,3 1 0,-4 0 0,-9-1 0,-10 0 0,-5-2 0,1 1 0,4 1 0,6-1 0,-2-1 0,-5 0 0,-4-1 0,-4-1 0,1 0 0,2-1 0,3-2 0,0-2 0,-1 0 0,-2 0 0,-4 1 0,-1 0 0,-5 2 0,-4 1 0,-1 0 0,0 0 0,2 0 0,2-3 0,5-2 0,4-1 0,6-1 0,0 1 0,-5 2 0,-8-1 0,-8 1 0,-4 0 0,-2-2 0,0-2 0,1-3 0,1-4 0,1-3 0,0-1 0,0 0 0,0 4 0,-1 2 0,-1 1 0,1-3 0,2-4 0,0-2 0,1-2 0,0 0 0,0 0 0,-1-1 0,-3 2 0,-1 0 0,-2 2 0,1 0 0,-2-2 0,0-5 0,0-4 0,-2-4 0,-3-1 0,-2-2 0,-2-2 0,0 2 0,0 4 0,0 6 0,1 9 0,1 5 0,-1 4 0,0 1 0,0-1 0,-2-5 0,-4-7 0,-4-5 0,-5-4 0,-2 1 0,0 2 0,1 4 0,4 6 0,2 6 0,2 4 0,0 3 0,-4 1 0,-2 0 0,0 1 0,3 0 0,2-1 0,-1-2 0,-1-1 0,-3 0 0,-6-1 0,-2 2 0,-1 1 0,-2 2 0,-2 1 0,-7-1 0,-9 0 0,-3 0 0,4 2 0,9 1 0,13 1 0,10 0 0,9 0 0,4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7T17:49:51.989"/>
    </inkml:context>
    <inkml:brush xml:id="br0">
      <inkml:brushProperty name="width" value="0.025" units="cm"/>
      <inkml:brushProperty name="height" value="0.025" units="cm"/>
      <inkml:brushProperty name="color" value="#FF0066"/>
    </inkml:brush>
  </inkml:definitions>
  <inkml:trace contextRef="#ctx0" brushRef="#br0">957 158 24575,'-19'-9'0,"-8"-4"0,-9-6 0,-7-4 0,-1 0 0,3 1 0,6 6 0,11 5 0,11 5 0,6 3 0,2 2 0,0 0 0,-6-1 0,-4 0 0,-4 0 0,-6 1 0,-3 0 0,-5 0 0,-1 0 0,6 1 0,5 0 0,3 1 0,0 2 0,-2 0 0,-1 0 0,-2 3 0,1 0 0,3-1 0,5-1 0,5-2 0,1 0 0,-1 0 0,0 0 0,-2 1 0,-3 4 0,-1 2 0,-1 4 0,0 3 0,1 2 0,1 1 0,2 2 0,1 2 0,-1 3 0,-1 6 0,1 3 0,-1 5 0,4-2 0,3-6 0,3-8 0,3-4 0,1 0 0,0 3 0,1 6 0,1 3 0,2 5 0,5 3 0,6 2 0,6 2 0,4-3 0,2-3 0,1-4 0,-1-3 0,0-1 0,-5-6 0,-4-5 0,-4-6 0,-5-4 0,-1-2 0,1-1 0,1 1 0,7 2 0,6 2 0,8 3 0,9 2 0,5 1 0,4-1 0,0-2 0,-1-5 0,5-3 0,5-6 0,-1-5 0,-7-4 0,-10-2 0,-14 0 0,-7 2 0,-5 1 0,-2 1 0,0-2 0,4-2 0,2-2 0,4-2 0,2-2 0,-2-1 0,-1-1 0,-5 2 0,-3 3 0,-2 2 0,-3 2 0,-2 0 0,-1-1 0,0-2 0,0 0 0,-1-1 0,0-2 0,-2-2 0,0-3 0,-1-2 0,-1-2 0,-1 2 0,1 2 0,-1 3 0,-1 1 0,0 0 0,-1-3 0,-1-4 0,0-4 0,0 0 0,0-1 0,-1 0 0,-1 2 0,2 4 0,1 6 0,1 1 0,-1 1 0,-4-4 0,-5-4 0,-4-4 0,-2-4 0,0 0 0,3 3 0,3 7 0,5 8 0,3 6 0,3 5 0,0 1 0,-1 1 0,-3-1 0,-1 0 0,-1 1 0,0-2 0,5 2 0,0-1 0,2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7T17:50:06.227"/>
    </inkml:context>
    <inkml:brush xml:id="br0">
      <inkml:brushProperty name="width" value="0.025" units="cm"/>
      <inkml:brushProperty name="height" value="0.025" units="cm"/>
      <inkml:brushProperty name="color" value="#FF0066"/>
    </inkml:brush>
  </inkml:definitions>
  <inkml:trace contextRef="#ctx0" brushRef="#br0">282 1084 24575,'4'0'0,"4"-1"0,5 0 0,6-2 0,1-2 0,1-1 0,1 0 0,0 0 0,0 0 0,0 1 0,0-1 0,2-1 0,0-1 0,0 0 0,-4-1 0,-3 2 0,-4 0 0,0-1 0,-1-1 0,1-3 0,0-2 0,-1 1 0,0-2 0,0 0 0,-2-1 0,0-2 0,-1 1 0,-1 1 0,-1-1 0,1 0 0,-1-6 0,-1-2 0,-1-4 0,-1 0 0,0 2 0,-1 0 0,0 1 0,-1-2 0,-2 2 0,1 2 0,0 5 0,-1 2 0,0-1 0,0 0 0,0-1 0,0 4 0,0 2 0,-1 2 0,-1 0 0,0-1 0,-2-1 0,1 0 0,-1 0 0,-1-2 0,0-1 0,0-2 0,-1 0 0,1 0 0,0 1 0,-1 0 0,0 2 0,0 0 0,0 1 0,-1 0 0,-1 1 0,-1 0 0,0 1 0,0-1 0,0 0 0,0 0 0,-1 1 0,0 0 0,0 1 0,0 1 0,1 0 0,0 2 0,2 2 0,0 2 0,-2 0 0,-2 0 0,-1 0 0,-1 1 0,1 1 0,0 1 0,-2 0 0,-2 0 0,-4 0 0,-2 1 0,-1-1 0,3 1 0,1 0 0,2 0 0,0 0 0,1 1 0,3 0 0,2 0 0,1-1 0,1 1 0,-1 1 0,-1 1 0,-1 2 0,-3 3 0,-2 3 0,-2 2 0,-1 3 0,1 0 0,3 1 0,2 1 0,0 0 0,-1 2 0,2 3 0,1 0 0,2 0 0,1-1 0,0-1 0,2-1 0,0 0 0,1 0 0,1 1 0,1 1 0,1 3 0,-1 3 0,2 0 0,1 1 0,1-3 0,0 0 0,1 0 0,1 0 0,-1-2 0,2-1 0,-1-1 0,1-1 0,1 0 0,0 1 0,2 2 0,2 1 0,1 0 0,4-1 0,1-1 0,0-1 0,1 0 0,1 0 0,0-2 0,0-4 0,-3-4 0,-1-3 0,-1-2 0,-2-1 0,0-1 0,-1-2 0,-4-1 0,1 0 0,-4-2 0,4 2 0,1 0 0,4 2 0,1-1 0,-1 0 0,-2 0 0,-4-2 0,-1 0 0,-1-1 0,0 1 0,0-1 0,4 2 0,5 0 0,5 2 0,6 1 0,1 1 0,-1 0 0,-10-2 0,-3-2 0,-9-2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67301-BBFF-E543-9274-C31ADE2CE40B}" type="datetimeFigureOut">
              <a:rPr lang="en-US" smtClean="0"/>
              <a:t>9/17/23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88CD29-5231-9543-91C1-204E5323A134}" type="slidenum">
              <a:rPr lang="en-US" smtClean="0"/>
              <a:t>‹#›</a:t>
            </a:fld>
            <a:endParaRPr lang="en-US"/>
          </a:p>
        </p:txBody>
      </p:sp>
    </p:spTree>
    <p:extLst>
      <p:ext uri="{BB962C8B-B14F-4D97-AF65-F5344CB8AC3E}">
        <p14:creationId xmlns:p14="http://schemas.microsoft.com/office/powerpoint/2010/main" val="44135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B, and C are correct</a:t>
            </a:r>
          </a:p>
          <a:p>
            <a:endParaRPr lang="en-US" dirty="0"/>
          </a:p>
        </p:txBody>
      </p:sp>
      <p:sp>
        <p:nvSpPr>
          <p:cNvPr id="4" name="Slide Number Placeholder 3"/>
          <p:cNvSpPr>
            <a:spLocks noGrp="1"/>
          </p:cNvSpPr>
          <p:nvPr>
            <p:ph type="sldNum" sz="quarter" idx="5"/>
          </p:nvPr>
        </p:nvSpPr>
        <p:spPr/>
        <p:txBody>
          <a:bodyPr/>
          <a:lstStyle/>
          <a:p>
            <a:fld id="{7D91BC9F-0A23-644B-9E5D-88C7630F5A6A}" type="slidenum">
              <a:rPr lang="en-US" smtClean="0"/>
              <a:t>4</a:t>
            </a:fld>
            <a:endParaRPr lang="en-US"/>
          </a:p>
        </p:txBody>
      </p:sp>
    </p:spTree>
    <p:extLst>
      <p:ext uri="{BB962C8B-B14F-4D97-AF65-F5344CB8AC3E}">
        <p14:creationId xmlns:p14="http://schemas.microsoft.com/office/powerpoint/2010/main" val="2366772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B and C is correct </a:t>
            </a:r>
          </a:p>
          <a:p>
            <a:endParaRPr lang="en-US" dirty="0"/>
          </a:p>
        </p:txBody>
      </p:sp>
      <p:sp>
        <p:nvSpPr>
          <p:cNvPr id="4" name="Slide Number Placeholder 3"/>
          <p:cNvSpPr>
            <a:spLocks noGrp="1"/>
          </p:cNvSpPr>
          <p:nvPr>
            <p:ph type="sldNum" sz="quarter" idx="5"/>
          </p:nvPr>
        </p:nvSpPr>
        <p:spPr/>
        <p:txBody>
          <a:bodyPr/>
          <a:lstStyle/>
          <a:p>
            <a:fld id="{7D91BC9F-0A23-644B-9E5D-88C7630F5A6A}" type="slidenum">
              <a:rPr lang="en-US" smtClean="0"/>
              <a:t>5</a:t>
            </a:fld>
            <a:endParaRPr lang="en-US"/>
          </a:p>
        </p:txBody>
      </p:sp>
    </p:spTree>
    <p:extLst>
      <p:ext uri="{BB962C8B-B14F-4D97-AF65-F5344CB8AC3E}">
        <p14:creationId xmlns:p14="http://schemas.microsoft.com/office/powerpoint/2010/main" val="2206886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the above.</a:t>
            </a:r>
          </a:p>
          <a:p>
            <a:endParaRPr lang="en-US" dirty="0"/>
          </a:p>
        </p:txBody>
      </p:sp>
      <p:sp>
        <p:nvSpPr>
          <p:cNvPr id="4" name="Slide Number Placeholder 3"/>
          <p:cNvSpPr>
            <a:spLocks noGrp="1"/>
          </p:cNvSpPr>
          <p:nvPr>
            <p:ph type="sldNum" sz="quarter" idx="5"/>
          </p:nvPr>
        </p:nvSpPr>
        <p:spPr/>
        <p:txBody>
          <a:bodyPr/>
          <a:lstStyle/>
          <a:p>
            <a:fld id="{7D91BC9F-0A23-644B-9E5D-88C7630F5A6A}" type="slidenum">
              <a:rPr lang="en-US" smtClean="0"/>
              <a:t>6</a:t>
            </a:fld>
            <a:endParaRPr lang="en-US"/>
          </a:p>
        </p:txBody>
      </p:sp>
    </p:spTree>
    <p:extLst>
      <p:ext uri="{BB962C8B-B14F-4D97-AF65-F5344CB8AC3E}">
        <p14:creationId xmlns:p14="http://schemas.microsoft.com/office/powerpoint/2010/main" val="219292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B, and C are correct</a:t>
            </a:r>
          </a:p>
          <a:p>
            <a:endParaRPr lang="en-US" dirty="0"/>
          </a:p>
        </p:txBody>
      </p:sp>
      <p:sp>
        <p:nvSpPr>
          <p:cNvPr id="4" name="Slide Number Placeholder 3"/>
          <p:cNvSpPr>
            <a:spLocks noGrp="1"/>
          </p:cNvSpPr>
          <p:nvPr>
            <p:ph type="sldNum" sz="quarter" idx="5"/>
          </p:nvPr>
        </p:nvSpPr>
        <p:spPr/>
        <p:txBody>
          <a:bodyPr/>
          <a:lstStyle/>
          <a:p>
            <a:fld id="{7D91BC9F-0A23-644B-9E5D-88C7630F5A6A}" type="slidenum">
              <a:rPr lang="en-US" smtClean="0"/>
              <a:t>8</a:t>
            </a:fld>
            <a:endParaRPr lang="en-US"/>
          </a:p>
        </p:txBody>
      </p:sp>
    </p:spTree>
    <p:extLst>
      <p:ext uri="{BB962C8B-B14F-4D97-AF65-F5344CB8AC3E}">
        <p14:creationId xmlns:p14="http://schemas.microsoft.com/office/powerpoint/2010/main" val="1416417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B and C is correct </a:t>
            </a:r>
          </a:p>
          <a:p>
            <a:endParaRPr lang="en-US" dirty="0"/>
          </a:p>
        </p:txBody>
      </p:sp>
      <p:sp>
        <p:nvSpPr>
          <p:cNvPr id="4" name="Slide Number Placeholder 3"/>
          <p:cNvSpPr>
            <a:spLocks noGrp="1"/>
          </p:cNvSpPr>
          <p:nvPr>
            <p:ph type="sldNum" sz="quarter" idx="5"/>
          </p:nvPr>
        </p:nvSpPr>
        <p:spPr/>
        <p:txBody>
          <a:bodyPr/>
          <a:lstStyle/>
          <a:p>
            <a:fld id="{7D91BC9F-0A23-644B-9E5D-88C7630F5A6A}" type="slidenum">
              <a:rPr lang="en-US" smtClean="0"/>
              <a:t>9</a:t>
            </a:fld>
            <a:endParaRPr lang="en-US"/>
          </a:p>
        </p:txBody>
      </p:sp>
    </p:spTree>
    <p:extLst>
      <p:ext uri="{BB962C8B-B14F-4D97-AF65-F5344CB8AC3E}">
        <p14:creationId xmlns:p14="http://schemas.microsoft.com/office/powerpoint/2010/main" val="2383568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the above.</a:t>
            </a:r>
          </a:p>
          <a:p>
            <a:endParaRPr lang="en-US" dirty="0"/>
          </a:p>
        </p:txBody>
      </p:sp>
      <p:sp>
        <p:nvSpPr>
          <p:cNvPr id="4" name="Slide Number Placeholder 3"/>
          <p:cNvSpPr>
            <a:spLocks noGrp="1"/>
          </p:cNvSpPr>
          <p:nvPr>
            <p:ph type="sldNum" sz="quarter" idx="5"/>
          </p:nvPr>
        </p:nvSpPr>
        <p:spPr/>
        <p:txBody>
          <a:bodyPr/>
          <a:lstStyle/>
          <a:p>
            <a:fld id="{7D91BC9F-0A23-644B-9E5D-88C7630F5A6A}" type="slidenum">
              <a:rPr lang="en-US" smtClean="0"/>
              <a:t>10</a:t>
            </a:fld>
            <a:endParaRPr lang="en-US"/>
          </a:p>
        </p:txBody>
      </p:sp>
    </p:spTree>
    <p:extLst>
      <p:ext uri="{BB962C8B-B14F-4D97-AF65-F5344CB8AC3E}">
        <p14:creationId xmlns:p14="http://schemas.microsoft.com/office/powerpoint/2010/main" val="3055830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0E3AD-0A31-8823-7E31-3C612CF7AF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53DE98-DD9A-F50C-CB18-F01762D1D0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90CBEF-9EC4-04E2-EB75-BEAEA1C055E7}"/>
              </a:ext>
            </a:extLst>
          </p:cNvPr>
          <p:cNvSpPr>
            <a:spLocks noGrp="1"/>
          </p:cNvSpPr>
          <p:nvPr>
            <p:ph type="dt" sz="half" idx="10"/>
          </p:nvPr>
        </p:nvSpPr>
        <p:spPr/>
        <p:txBody>
          <a:bodyPr/>
          <a:lstStyle/>
          <a:p>
            <a:fld id="{CEBFF22B-D5B2-F44B-A7B8-F77FAF6A5704}" type="datetimeFigureOut">
              <a:rPr lang="en-US" smtClean="0"/>
              <a:t>9/17/23</a:t>
            </a:fld>
            <a:endParaRPr lang="en-US"/>
          </a:p>
        </p:txBody>
      </p:sp>
      <p:sp>
        <p:nvSpPr>
          <p:cNvPr id="5" name="Footer Placeholder 4">
            <a:extLst>
              <a:ext uri="{FF2B5EF4-FFF2-40B4-BE49-F238E27FC236}">
                <a16:creationId xmlns:a16="http://schemas.microsoft.com/office/drawing/2014/main" id="{9DD19B71-6CD5-6C18-5C3C-12EAF1B05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63B6A-26F0-82B1-EC88-A85A34D38924}"/>
              </a:ext>
            </a:extLst>
          </p:cNvPr>
          <p:cNvSpPr>
            <a:spLocks noGrp="1"/>
          </p:cNvSpPr>
          <p:nvPr>
            <p:ph type="sldNum" sz="quarter" idx="12"/>
          </p:nvPr>
        </p:nvSpPr>
        <p:spPr/>
        <p:txBody>
          <a:bodyPr/>
          <a:lstStyle/>
          <a:p>
            <a:fld id="{25B341E5-64EE-2B44-A979-51A4FA996B7D}" type="slidenum">
              <a:rPr lang="en-US" smtClean="0"/>
              <a:t>‹#›</a:t>
            </a:fld>
            <a:endParaRPr lang="en-US"/>
          </a:p>
        </p:txBody>
      </p:sp>
    </p:spTree>
    <p:extLst>
      <p:ext uri="{BB962C8B-B14F-4D97-AF65-F5344CB8AC3E}">
        <p14:creationId xmlns:p14="http://schemas.microsoft.com/office/powerpoint/2010/main" val="301723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1971-4F94-F8B6-861D-910AFB6C33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018390-2C27-CE4D-7C3D-400886832C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801405-383A-2A80-134F-978099EF68CC}"/>
              </a:ext>
            </a:extLst>
          </p:cNvPr>
          <p:cNvSpPr>
            <a:spLocks noGrp="1"/>
          </p:cNvSpPr>
          <p:nvPr>
            <p:ph type="dt" sz="half" idx="10"/>
          </p:nvPr>
        </p:nvSpPr>
        <p:spPr/>
        <p:txBody>
          <a:bodyPr/>
          <a:lstStyle/>
          <a:p>
            <a:fld id="{CEBFF22B-D5B2-F44B-A7B8-F77FAF6A5704}" type="datetimeFigureOut">
              <a:rPr lang="en-US" smtClean="0"/>
              <a:t>9/17/23</a:t>
            </a:fld>
            <a:endParaRPr lang="en-US"/>
          </a:p>
        </p:txBody>
      </p:sp>
      <p:sp>
        <p:nvSpPr>
          <p:cNvPr id="5" name="Footer Placeholder 4">
            <a:extLst>
              <a:ext uri="{FF2B5EF4-FFF2-40B4-BE49-F238E27FC236}">
                <a16:creationId xmlns:a16="http://schemas.microsoft.com/office/drawing/2014/main" id="{00058CBD-2BD0-48AB-646C-C9287A827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8E9487-4ABD-7D5F-CE1C-FC92C91E7DF1}"/>
              </a:ext>
            </a:extLst>
          </p:cNvPr>
          <p:cNvSpPr>
            <a:spLocks noGrp="1"/>
          </p:cNvSpPr>
          <p:nvPr>
            <p:ph type="sldNum" sz="quarter" idx="12"/>
          </p:nvPr>
        </p:nvSpPr>
        <p:spPr/>
        <p:txBody>
          <a:bodyPr/>
          <a:lstStyle/>
          <a:p>
            <a:fld id="{25B341E5-64EE-2B44-A979-51A4FA996B7D}" type="slidenum">
              <a:rPr lang="en-US" smtClean="0"/>
              <a:t>‹#›</a:t>
            </a:fld>
            <a:endParaRPr lang="en-US"/>
          </a:p>
        </p:txBody>
      </p:sp>
    </p:spTree>
    <p:extLst>
      <p:ext uri="{BB962C8B-B14F-4D97-AF65-F5344CB8AC3E}">
        <p14:creationId xmlns:p14="http://schemas.microsoft.com/office/powerpoint/2010/main" val="1510211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A2C37F-13B5-056C-9D20-6C95CD1A93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2B0A27-C109-0716-1622-95817FEEDE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C4425-2235-E2C9-3AA7-F3FA3B8B3137}"/>
              </a:ext>
            </a:extLst>
          </p:cNvPr>
          <p:cNvSpPr>
            <a:spLocks noGrp="1"/>
          </p:cNvSpPr>
          <p:nvPr>
            <p:ph type="dt" sz="half" idx="10"/>
          </p:nvPr>
        </p:nvSpPr>
        <p:spPr/>
        <p:txBody>
          <a:bodyPr/>
          <a:lstStyle/>
          <a:p>
            <a:fld id="{CEBFF22B-D5B2-F44B-A7B8-F77FAF6A5704}" type="datetimeFigureOut">
              <a:rPr lang="en-US" smtClean="0"/>
              <a:t>9/17/23</a:t>
            </a:fld>
            <a:endParaRPr lang="en-US"/>
          </a:p>
        </p:txBody>
      </p:sp>
      <p:sp>
        <p:nvSpPr>
          <p:cNvPr id="5" name="Footer Placeholder 4">
            <a:extLst>
              <a:ext uri="{FF2B5EF4-FFF2-40B4-BE49-F238E27FC236}">
                <a16:creationId xmlns:a16="http://schemas.microsoft.com/office/drawing/2014/main" id="{8F163481-C406-E563-4B95-99231A29A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4587D-0065-A401-0E5A-690C741B97FE}"/>
              </a:ext>
            </a:extLst>
          </p:cNvPr>
          <p:cNvSpPr>
            <a:spLocks noGrp="1"/>
          </p:cNvSpPr>
          <p:nvPr>
            <p:ph type="sldNum" sz="quarter" idx="12"/>
          </p:nvPr>
        </p:nvSpPr>
        <p:spPr/>
        <p:txBody>
          <a:bodyPr/>
          <a:lstStyle/>
          <a:p>
            <a:fld id="{25B341E5-64EE-2B44-A979-51A4FA996B7D}" type="slidenum">
              <a:rPr lang="en-US" smtClean="0"/>
              <a:t>‹#›</a:t>
            </a:fld>
            <a:endParaRPr lang="en-US"/>
          </a:p>
        </p:txBody>
      </p:sp>
    </p:spTree>
    <p:extLst>
      <p:ext uri="{BB962C8B-B14F-4D97-AF65-F5344CB8AC3E}">
        <p14:creationId xmlns:p14="http://schemas.microsoft.com/office/powerpoint/2010/main" val="355141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5C2C-3A48-1D53-654D-D152CECACB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F8EE42-2E06-6AD2-F9D7-A5D3F6D3DD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3EB2D-8A8D-6E4D-324B-D95A664E25A6}"/>
              </a:ext>
            </a:extLst>
          </p:cNvPr>
          <p:cNvSpPr>
            <a:spLocks noGrp="1"/>
          </p:cNvSpPr>
          <p:nvPr>
            <p:ph type="dt" sz="half" idx="10"/>
          </p:nvPr>
        </p:nvSpPr>
        <p:spPr/>
        <p:txBody>
          <a:bodyPr/>
          <a:lstStyle/>
          <a:p>
            <a:fld id="{CEBFF22B-D5B2-F44B-A7B8-F77FAF6A5704}" type="datetimeFigureOut">
              <a:rPr lang="en-US" smtClean="0"/>
              <a:t>9/17/23</a:t>
            </a:fld>
            <a:endParaRPr lang="en-US"/>
          </a:p>
        </p:txBody>
      </p:sp>
      <p:sp>
        <p:nvSpPr>
          <p:cNvPr id="5" name="Footer Placeholder 4">
            <a:extLst>
              <a:ext uri="{FF2B5EF4-FFF2-40B4-BE49-F238E27FC236}">
                <a16:creationId xmlns:a16="http://schemas.microsoft.com/office/drawing/2014/main" id="{D7BF9FBF-6F06-402C-1101-B7E6E4080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AD0E7-49B3-C9F2-D8BB-21C09AD9000A}"/>
              </a:ext>
            </a:extLst>
          </p:cNvPr>
          <p:cNvSpPr>
            <a:spLocks noGrp="1"/>
          </p:cNvSpPr>
          <p:nvPr>
            <p:ph type="sldNum" sz="quarter" idx="12"/>
          </p:nvPr>
        </p:nvSpPr>
        <p:spPr/>
        <p:txBody>
          <a:bodyPr/>
          <a:lstStyle/>
          <a:p>
            <a:fld id="{25B341E5-64EE-2B44-A979-51A4FA996B7D}" type="slidenum">
              <a:rPr lang="en-US" smtClean="0"/>
              <a:t>‹#›</a:t>
            </a:fld>
            <a:endParaRPr lang="en-US"/>
          </a:p>
        </p:txBody>
      </p:sp>
    </p:spTree>
    <p:extLst>
      <p:ext uri="{BB962C8B-B14F-4D97-AF65-F5344CB8AC3E}">
        <p14:creationId xmlns:p14="http://schemas.microsoft.com/office/powerpoint/2010/main" val="1767877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E964-7EC1-A6EF-B84E-209CD4269F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A596BB-CEB2-5D8D-0932-A727F51D56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0AB742-87FE-9987-DAE2-08BB456F5E31}"/>
              </a:ext>
            </a:extLst>
          </p:cNvPr>
          <p:cNvSpPr>
            <a:spLocks noGrp="1"/>
          </p:cNvSpPr>
          <p:nvPr>
            <p:ph type="dt" sz="half" idx="10"/>
          </p:nvPr>
        </p:nvSpPr>
        <p:spPr/>
        <p:txBody>
          <a:bodyPr/>
          <a:lstStyle/>
          <a:p>
            <a:fld id="{CEBFF22B-D5B2-F44B-A7B8-F77FAF6A5704}" type="datetimeFigureOut">
              <a:rPr lang="en-US" smtClean="0"/>
              <a:t>9/17/23</a:t>
            </a:fld>
            <a:endParaRPr lang="en-US"/>
          </a:p>
        </p:txBody>
      </p:sp>
      <p:sp>
        <p:nvSpPr>
          <p:cNvPr id="5" name="Footer Placeholder 4">
            <a:extLst>
              <a:ext uri="{FF2B5EF4-FFF2-40B4-BE49-F238E27FC236}">
                <a16:creationId xmlns:a16="http://schemas.microsoft.com/office/drawing/2014/main" id="{67EC7788-EFB7-2CF5-A571-60DE58C6F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044F87-B481-5428-4F42-83AE8BAC6808}"/>
              </a:ext>
            </a:extLst>
          </p:cNvPr>
          <p:cNvSpPr>
            <a:spLocks noGrp="1"/>
          </p:cNvSpPr>
          <p:nvPr>
            <p:ph type="sldNum" sz="quarter" idx="12"/>
          </p:nvPr>
        </p:nvSpPr>
        <p:spPr/>
        <p:txBody>
          <a:bodyPr/>
          <a:lstStyle/>
          <a:p>
            <a:fld id="{25B341E5-64EE-2B44-A979-51A4FA996B7D}" type="slidenum">
              <a:rPr lang="en-US" smtClean="0"/>
              <a:t>‹#›</a:t>
            </a:fld>
            <a:endParaRPr lang="en-US"/>
          </a:p>
        </p:txBody>
      </p:sp>
    </p:spTree>
    <p:extLst>
      <p:ext uri="{BB962C8B-B14F-4D97-AF65-F5344CB8AC3E}">
        <p14:creationId xmlns:p14="http://schemas.microsoft.com/office/powerpoint/2010/main" val="2715311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AB594-0EB4-F4F8-F996-3333DEB55E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232CB1-4427-3986-5C23-E4E9F965BD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519680-23E0-7448-923E-00EC45AF81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5A6097-F918-F114-B9B8-CFCD49E9D95A}"/>
              </a:ext>
            </a:extLst>
          </p:cNvPr>
          <p:cNvSpPr>
            <a:spLocks noGrp="1"/>
          </p:cNvSpPr>
          <p:nvPr>
            <p:ph type="dt" sz="half" idx="10"/>
          </p:nvPr>
        </p:nvSpPr>
        <p:spPr/>
        <p:txBody>
          <a:bodyPr/>
          <a:lstStyle/>
          <a:p>
            <a:fld id="{CEBFF22B-D5B2-F44B-A7B8-F77FAF6A5704}" type="datetimeFigureOut">
              <a:rPr lang="en-US" smtClean="0"/>
              <a:t>9/17/23</a:t>
            </a:fld>
            <a:endParaRPr lang="en-US"/>
          </a:p>
        </p:txBody>
      </p:sp>
      <p:sp>
        <p:nvSpPr>
          <p:cNvPr id="6" name="Footer Placeholder 5">
            <a:extLst>
              <a:ext uri="{FF2B5EF4-FFF2-40B4-BE49-F238E27FC236}">
                <a16:creationId xmlns:a16="http://schemas.microsoft.com/office/drawing/2014/main" id="{985E6B2E-EE7B-6459-2BF4-ECDE450B3E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24055-7B6C-9268-A5A0-6E6BCF130003}"/>
              </a:ext>
            </a:extLst>
          </p:cNvPr>
          <p:cNvSpPr>
            <a:spLocks noGrp="1"/>
          </p:cNvSpPr>
          <p:nvPr>
            <p:ph type="sldNum" sz="quarter" idx="12"/>
          </p:nvPr>
        </p:nvSpPr>
        <p:spPr/>
        <p:txBody>
          <a:bodyPr/>
          <a:lstStyle/>
          <a:p>
            <a:fld id="{25B341E5-64EE-2B44-A979-51A4FA996B7D}" type="slidenum">
              <a:rPr lang="en-US" smtClean="0"/>
              <a:t>‹#›</a:t>
            </a:fld>
            <a:endParaRPr lang="en-US"/>
          </a:p>
        </p:txBody>
      </p:sp>
    </p:spTree>
    <p:extLst>
      <p:ext uri="{BB962C8B-B14F-4D97-AF65-F5344CB8AC3E}">
        <p14:creationId xmlns:p14="http://schemas.microsoft.com/office/powerpoint/2010/main" val="4210466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51050-71DC-1249-0CE9-3F49219909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763A66-1FA5-DE91-3CD6-7F4597E5E6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CB63D5-1BD2-37D9-FFFD-D451A6BC01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B5113E-7D44-B878-E8AF-5B58A7BDF6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212616-6B28-0A44-FA8D-A590F35ABA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361B3A-E7A0-6DDA-3E77-74EF6A758207}"/>
              </a:ext>
            </a:extLst>
          </p:cNvPr>
          <p:cNvSpPr>
            <a:spLocks noGrp="1"/>
          </p:cNvSpPr>
          <p:nvPr>
            <p:ph type="dt" sz="half" idx="10"/>
          </p:nvPr>
        </p:nvSpPr>
        <p:spPr/>
        <p:txBody>
          <a:bodyPr/>
          <a:lstStyle/>
          <a:p>
            <a:fld id="{CEBFF22B-D5B2-F44B-A7B8-F77FAF6A5704}" type="datetimeFigureOut">
              <a:rPr lang="en-US" smtClean="0"/>
              <a:t>9/17/23</a:t>
            </a:fld>
            <a:endParaRPr lang="en-US"/>
          </a:p>
        </p:txBody>
      </p:sp>
      <p:sp>
        <p:nvSpPr>
          <p:cNvPr id="8" name="Footer Placeholder 7">
            <a:extLst>
              <a:ext uri="{FF2B5EF4-FFF2-40B4-BE49-F238E27FC236}">
                <a16:creationId xmlns:a16="http://schemas.microsoft.com/office/drawing/2014/main" id="{71397047-D806-6289-1761-AA2E4E4EC9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8B421E-1D15-FF66-E5D2-A5B7DCBBAF28}"/>
              </a:ext>
            </a:extLst>
          </p:cNvPr>
          <p:cNvSpPr>
            <a:spLocks noGrp="1"/>
          </p:cNvSpPr>
          <p:nvPr>
            <p:ph type="sldNum" sz="quarter" idx="12"/>
          </p:nvPr>
        </p:nvSpPr>
        <p:spPr/>
        <p:txBody>
          <a:bodyPr/>
          <a:lstStyle/>
          <a:p>
            <a:fld id="{25B341E5-64EE-2B44-A979-51A4FA996B7D}" type="slidenum">
              <a:rPr lang="en-US" smtClean="0"/>
              <a:t>‹#›</a:t>
            </a:fld>
            <a:endParaRPr lang="en-US"/>
          </a:p>
        </p:txBody>
      </p:sp>
    </p:spTree>
    <p:extLst>
      <p:ext uri="{BB962C8B-B14F-4D97-AF65-F5344CB8AC3E}">
        <p14:creationId xmlns:p14="http://schemas.microsoft.com/office/powerpoint/2010/main" val="242212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F486F-6A98-4599-F629-A7507870E0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0B83C0-00D8-0BAE-70A8-024489B8B766}"/>
              </a:ext>
            </a:extLst>
          </p:cNvPr>
          <p:cNvSpPr>
            <a:spLocks noGrp="1"/>
          </p:cNvSpPr>
          <p:nvPr>
            <p:ph type="dt" sz="half" idx="10"/>
          </p:nvPr>
        </p:nvSpPr>
        <p:spPr/>
        <p:txBody>
          <a:bodyPr/>
          <a:lstStyle/>
          <a:p>
            <a:fld id="{CEBFF22B-D5B2-F44B-A7B8-F77FAF6A5704}" type="datetimeFigureOut">
              <a:rPr lang="en-US" smtClean="0"/>
              <a:t>9/17/23</a:t>
            </a:fld>
            <a:endParaRPr lang="en-US"/>
          </a:p>
        </p:txBody>
      </p:sp>
      <p:sp>
        <p:nvSpPr>
          <p:cNvPr id="4" name="Footer Placeholder 3">
            <a:extLst>
              <a:ext uri="{FF2B5EF4-FFF2-40B4-BE49-F238E27FC236}">
                <a16:creationId xmlns:a16="http://schemas.microsoft.com/office/drawing/2014/main" id="{A9D3D066-50B6-51EE-A81E-9934F267C0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14D70F-CBE0-F389-E09D-D5C9DB5D799C}"/>
              </a:ext>
            </a:extLst>
          </p:cNvPr>
          <p:cNvSpPr>
            <a:spLocks noGrp="1"/>
          </p:cNvSpPr>
          <p:nvPr>
            <p:ph type="sldNum" sz="quarter" idx="12"/>
          </p:nvPr>
        </p:nvSpPr>
        <p:spPr/>
        <p:txBody>
          <a:bodyPr/>
          <a:lstStyle/>
          <a:p>
            <a:fld id="{25B341E5-64EE-2B44-A979-51A4FA996B7D}" type="slidenum">
              <a:rPr lang="en-US" smtClean="0"/>
              <a:t>‹#›</a:t>
            </a:fld>
            <a:endParaRPr lang="en-US"/>
          </a:p>
        </p:txBody>
      </p:sp>
    </p:spTree>
    <p:extLst>
      <p:ext uri="{BB962C8B-B14F-4D97-AF65-F5344CB8AC3E}">
        <p14:creationId xmlns:p14="http://schemas.microsoft.com/office/powerpoint/2010/main" val="3246989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0370D7-33E6-8A1A-FB0B-735B4E2FA366}"/>
              </a:ext>
            </a:extLst>
          </p:cNvPr>
          <p:cNvSpPr>
            <a:spLocks noGrp="1"/>
          </p:cNvSpPr>
          <p:nvPr>
            <p:ph type="dt" sz="half" idx="10"/>
          </p:nvPr>
        </p:nvSpPr>
        <p:spPr/>
        <p:txBody>
          <a:bodyPr/>
          <a:lstStyle/>
          <a:p>
            <a:fld id="{CEBFF22B-D5B2-F44B-A7B8-F77FAF6A5704}" type="datetimeFigureOut">
              <a:rPr lang="en-US" smtClean="0"/>
              <a:t>9/17/23</a:t>
            </a:fld>
            <a:endParaRPr lang="en-US"/>
          </a:p>
        </p:txBody>
      </p:sp>
      <p:sp>
        <p:nvSpPr>
          <p:cNvPr id="3" name="Footer Placeholder 2">
            <a:extLst>
              <a:ext uri="{FF2B5EF4-FFF2-40B4-BE49-F238E27FC236}">
                <a16:creationId xmlns:a16="http://schemas.microsoft.com/office/drawing/2014/main" id="{46321AC9-5EF2-AA0F-7A7A-C0D3F7550F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212075-EA0E-BEBB-DEBD-B1F8F65403C4}"/>
              </a:ext>
            </a:extLst>
          </p:cNvPr>
          <p:cNvSpPr>
            <a:spLocks noGrp="1"/>
          </p:cNvSpPr>
          <p:nvPr>
            <p:ph type="sldNum" sz="quarter" idx="12"/>
          </p:nvPr>
        </p:nvSpPr>
        <p:spPr/>
        <p:txBody>
          <a:bodyPr/>
          <a:lstStyle/>
          <a:p>
            <a:fld id="{25B341E5-64EE-2B44-A979-51A4FA996B7D}" type="slidenum">
              <a:rPr lang="en-US" smtClean="0"/>
              <a:t>‹#›</a:t>
            </a:fld>
            <a:endParaRPr lang="en-US"/>
          </a:p>
        </p:txBody>
      </p:sp>
    </p:spTree>
    <p:extLst>
      <p:ext uri="{BB962C8B-B14F-4D97-AF65-F5344CB8AC3E}">
        <p14:creationId xmlns:p14="http://schemas.microsoft.com/office/powerpoint/2010/main" val="1457783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6E4F7-545B-CBB4-5B83-8440E1B85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049DC4-2277-18B8-3F2C-D7450F9FCC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1AC085-5501-2477-BBCA-B3ED9F5A9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B28C8C-7460-C5AB-8645-F745CC8CEAD8}"/>
              </a:ext>
            </a:extLst>
          </p:cNvPr>
          <p:cNvSpPr>
            <a:spLocks noGrp="1"/>
          </p:cNvSpPr>
          <p:nvPr>
            <p:ph type="dt" sz="half" idx="10"/>
          </p:nvPr>
        </p:nvSpPr>
        <p:spPr/>
        <p:txBody>
          <a:bodyPr/>
          <a:lstStyle/>
          <a:p>
            <a:fld id="{CEBFF22B-D5B2-F44B-A7B8-F77FAF6A5704}" type="datetimeFigureOut">
              <a:rPr lang="en-US" smtClean="0"/>
              <a:t>9/17/23</a:t>
            </a:fld>
            <a:endParaRPr lang="en-US"/>
          </a:p>
        </p:txBody>
      </p:sp>
      <p:sp>
        <p:nvSpPr>
          <p:cNvPr id="6" name="Footer Placeholder 5">
            <a:extLst>
              <a:ext uri="{FF2B5EF4-FFF2-40B4-BE49-F238E27FC236}">
                <a16:creationId xmlns:a16="http://schemas.microsoft.com/office/drawing/2014/main" id="{EB34720B-DB2D-96F0-D7E7-F5126596C0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C1EE3-40B5-310A-67A0-0131891934C4}"/>
              </a:ext>
            </a:extLst>
          </p:cNvPr>
          <p:cNvSpPr>
            <a:spLocks noGrp="1"/>
          </p:cNvSpPr>
          <p:nvPr>
            <p:ph type="sldNum" sz="quarter" idx="12"/>
          </p:nvPr>
        </p:nvSpPr>
        <p:spPr/>
        <p:txBody>
          <a:bodyPr/>
          <a:lstStyle/>
          <a:p>
            <a:fld id="{25B341E5-64EE-2B44-A979-51A4FA996B7D}" type="slidenum">
              <a:rPr lang="en-US" smtClean="0"/>
              <a:t>‹#›</a:t>
            </a:fld>
            <a:endParaRPr lang="en-US"/>
          </a:p>
        </p:txBody>
      </p:sp>
    </p:spTree>
    <p:extLst>
      <p:ext uri="{BB962C8B-B14F-4D97-AF65-F5344CB8AC3E}">
        <p14:creationId xmlns:p14="http://schemas.microsoft.com/office/powerpoint/2010/main" val="845885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E635-60E8-699F-2541-DFA299280F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AD8D0F-3B2E-B31B-5785-AAD2D9735A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748ADC-02FC-7BA3-3D86-DB3FC81FE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AC3916-1CE8-00E6-9B89-51DD437D7CA5}"/>
              </a:ext>
            </a:extLst>
          </p:cNvPr>
          <p:cNvSpPr>
            <a:spLocks noGrp="1"/>
          </p:cNvSpPr>
          <p:nvPr>
            <p:ph type="dt" sz="half" idx="10"/>
          </p:nvPr>
        </p:nvSpPr>
        <p:spPr/>
        <p:txBody>
          <a:bodyPr/>
          <a:lstStyle/>
          <a:p>
            <a:fld id="{CEBFF22B-D5B2-F44B-A7B8-F77FAF6A5704}" type="datetimeFigureOut">
              <a:rPr lang="en-US" smtClean="0"/>
              <a:t>9/17/23</a:t>
            </a:fld>
            <a:endParaRPr lang="en-US"/>
          </a:p>
        </p:txBody>
      </p:sp>
      <p:sp>
        <p:nvSpPr>
          <p:cNvPr id="6" name="Footer Placeholder 5">
            <a:extLst>
              <a:ext uri="{FF2B5EF4-FFF2-40B4-BE49-F238E27FC236}">
                <a16:creationId xmlns:a16="http://schemas.microsoft.com/office/drawing/2014/main" id="{117E24C7-39E0-ECFA-B8BE-0F28304D62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8E69A4-9324-608D-C725-042FFB87D218}"/>
              </a:ext>
            </a:extLst>
          </p:cNvPr>
          <p:cNvSpPr>
            <a:spLocks noGrp="1"/>
          </p:cNvSpPr>
          <p:nvPr>
            <p:ph type="sldNum" sz="quarter" idx="12"/>
          </p:nvPr>
        </p:nvSpPr>
        <p:spPr/>
        <p:txBody>
          <a:bodyPr/>
          <a:lstStyle/>
          <a:p>
            <a:fld id="{25B341E5-64EE-2B44-A979-51A4FA996B7D}" type="slidenum">
              <a:rPr lang="en-US" smtClean="0"/>
              <a:t>‹#›</a:t>
            </a:fld>
            <a:endParaRPr lang="en-US"/>
          </a:p>
        </p:txBody>
      </p:sp>
    </p:spTree>
    <p:extLst>
      <p:ext uri="{BB962C8B-B14F-4D97-AF65-F5344CB8AC3E}">
        <p14:creationId xmlns:p14="http://schemas.microsoft.com/office/powerpoint/2010/main" val="2235287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5B0AC8-2CE0-26F0-D9C8-A8A035CCC1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90C69B-95ED-B375-CD58-CF47FAC7FF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C29C9-F29F-0B96-4FCB-76AC96BF81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BFF22B-D5B2-F44B-A7B8-F77FAF6A5704}" type="datetimeFigureOut">
              <a:rPr lang="en-US" smtClean="0"/>
              <a:t>9/17/23</a:t>
            </a:fld>
            <a:endParaRPr lang="en-US"/>
          </a:p>
        </p:txBody>
      </p:sp>
      <p:sp>
        <p:nvSpPr>
          <p:cNvPr id="5" name="Footer Placeholder 4">
            <a:extLst>
              <a:ext uri="{FF2B5EF4-FFF2-40B4-BE49-F238E27FC236}">
                <a16:creationId xmlns:a16="http://schemas.microsoft.com/office/drawing/2014/main" id="{76C9C364-7029-26A0-B2EA-842A22D350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6C12F-DC2E-B7E2-3870-A48EEED93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B341E5-64EE-2B44-A979-51A4FA996B7D}" type="slidenum">
              <a:rPr lang="en-US" smtClean="0"/>
              <a:t>‹#›</a:t>
            </a:fld>
            <a:endParaRPr lang="en-US"/>
          </a:p>
        </p:txBody>
      </p:sp>
    </p:spTree>
    <p:extLst>
      <p:ext uri="{BB962C8B-B14F-4D97-AF65-F5344CB8AC3E}">
        <p14:creationId xmlns:p14="http://schemas.microsoft.com/office/powerpoint/2010/main" val="3614292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ustomXml" Target="../ink/ink3.xml"/></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customXml" Target="../ink/ink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E0FDE-1691-BF70-E8A2-B297FA5CFD65}"/>
              </a:ext>
            </a:extLst>
          </p:cNvPr>
          <p:cNvSpPr>
            <a:spLocks noGrp="1"/>
          </p:cNvSpPr>
          <p:nvPr>
            <p:ph type="ctrTitle"/>
          </p:nvPr>
        </p:nvSpPr>
        <p:spPr/>
        <p:txBody>
          <a:bodyPr/>
          <a:lstStyle/>
          <a:p>
            <a:r>
              <a:rPr lang="en-US" dirty="0"/>
              <a:t>TBL</a:t>
            </a:r>
            <a:br>
              <a:rPr lang="en-US" dirty="0"/>
            </a:br>
            <a:r>
              <a:rPr lang="en-US" dirty="0"/>
              <a:t>3</a:t>
            </a:r>
            <a:r>
              <a:rPr lang="en-US" baseline="30000" dirty="0"/>
              <a:t>rd</a:t>
            </a:r>
            <a:r>
              <a:rPr lang="en-US" dirty="0"/>
              <a:t> week</a:t>
            </a:r>
          </a:p>
        </p:txBody>
      </p:sp>
    </p:spTree>
    <p:extLst>
      <p:ext uri="{BB962C8B-B14F-4D97-AF65-F5344CB8AC3E}">
        <p14:creationId xmlns:p14="http://schemas.microsoft.com/office/powerpoint/2010/main" val="2563416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21558B-4061-CB9F-3AE9-9FDE2D1D202C}"/>
              </a:ext>
            </a:extLst>
          </p:cNvPr>
          <p:cNvSpPr>
            <a:spLocks noGrp="1"/>
          </p:cNvSpPr>
          <p:nvPr>
            <p:ph idx="1"/>
          </p:nvPr>
        </p:nvSpPr>
        <p:spPr>
          <a:xfrm>
            <a:off x="304800" y="687704"/>
            <a:ext cx="5428090" cy="5194153"/>
          </a:xfrm>
        </p:spPr>
        <p:txBody>
          <a:bodyPr>
            <a:normAutofit fontScale="70000" lnSpcReduction="20000"/>
          </a:bodyPr>
          <a:lstStyle/>
          <a:p>
            <a:pPr marL="0" indent="0">
              <a:lnSpc>
                <a:spcPct val="120000"/>
              </a:lnSpc>
              <a:buNone/>
            </a:pPr>
            <a:r>
              <a:rPr lang="en-US" dirty="0"/>
              <a:t>Ford Doolittle, one of my fellow horsemen of the gene transfer apocalypse, published this sketch of phylogenetic relations.</a:t>
            </a:r>
          </a:p>
          <a:p>
            <a:pPr marL="0" indent="0">
              <a:lnSpc>
                <a:spcPct val="120000"/>
              </a:lnSpc>
              <a:buNone/>
            </a:pPr>
            <a:r>
              <a:rPr lang="en-US" dirty="0"/>
              <a:t>What do you think  this image tries to communicate?   </a:t>
            </a:r>
          </a:p>
          <a:p>
            <a:pPr marL="514350" indent="-514350">
              <a:lnSpc>
                <a:spcPct val="120000"/>
              </a:lnSpc>
              <a:buFont typeface="+mj-lt"/>
              <a:buAutoNum type="alphaUcPeriod"/>
            </a:pPr>
            <a:r>
              <a:rPr lang="en-US" dirty="0"/>
              <a:t>Different groups of organisms were not derived from single ancestors</a:t>
            </a:r>
          </a:p>
          <a:p>
            <a:pPr marL="514350" indent="-514350">
              <a:lnSpc>
                <a:spcPct val="120000"/>
              </a:lnSpc>
              <a:buFont typeface="+mj-lt"/>
              <a:buAutoNum type="alphaUcPeriod"/>
            </a:pPr>
            <a:r>
              <a:rPr lang="en-US" dirty="0"/>
              <a:t>The Last Universal Common Ancestor was not a single organism, but a population </a:t>
            </a:r>
          </a:p>
          <a:p>
            <a:pPr marL="514350" indent="-514350">
              <a:lnSpc>
                <a:spcPct val="120000"/>
              </a:lnSpc>
              <a:buFont typeface="+mj-lt"/>
              <a:buAutoNum type="alphaUcPeriod"/>
            </a:pPr>
            <a:r>
              <a:rPr lang="en-US" dirty="0"/>
              <a:t>A single tree doesn’t give a good description of evolutionary history. </a:t>
            </a:r>
          </a:p>
          <a:p>
            <a:pPr marL="514350" indent="-514350">
              <a:lnSpc>
                <a:spcPct val="120000"/>
              </a:lnSpc>
              <a:buFont typeface="+mj-lt"/>
              <a:buAutoNum type="alphaUcPeriod"/>
            </a:pPr>
            <a:r>
              <a:rPr lang="en-US" dirty="0"/>
              <a:t>A and C are correct.  </a:t>
            </a:r>
          </a:p>
          <a:p>
            <a:pPr marL="514350" indent="-514350">
              <a:lnSpc>
                <a:spcPct val="120000"/>
              </a:lnSpc>
              <a:buFont typeface="+mj-lt"/>
              <a:buAutoNum type="alphaUcPeriod"/>
            </a:pPr>
            <a:r>
              <a:rPr lang="en-US" dirty="0"/>
              <a:t>All of the above.</a:t>
            </a:r>
          </a:p>
          <a:p>
            <a:pPr marL="0" indent="0">
              <a:buNone/>
            </a:pPr>
            <a:endParaRPr lang="en-US" dirty="0"/>
          </a:p>
          <a:p>
            <a:pPr marL="0" indent="0">
              <a:buNone/>
            </a:pPr>
            <a:endParaRPr lang="en-US" dirty="0"/>
          </a:p>
        </p:txBody>
      </p:sp>
      <p:pic>
        <p:nvPicPr>
          <p:cNvPr id="1026" name="Picture 2" descr="The Scientist Who Scrambled Darwin's Tree of Life - The New ...">
            <a:extLst>
              <a:ext uri="{FF2B5EF4-FFF2-40B4-BE49-F238E27FC236}">
                <a16:creationId xmlns:a16="http://schemas.microsoft.com/office/drawing/2014/main" id="{21F150C1-2F7D-88A1-3292-81EF3057BF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36" r="6130"/>
          <a:stretch/>
        </p:blipFill>
        <p:spPr bwMode="auto">
          <a:xfrm>
            <a:off x="5881816" y="677613"/>
            <a:ext cx="6310184" cy="618038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7970FB85-B6BB-568D-BA1D-F0C47CCEF5DA}"/>
                  </a:ext>
                </a:extLst>
              </p14:cNvPr>
              <p14:cNvContentPartPr/>
              <p14:nvPr/>
            </p14:nvContentPartPr>
            <p14:xfrm>
              <a:off x="313012" y="5166579"/>
              <a:ext cx="385200" cy="379800"/>
            </p14:xfrm>
          </p:contentPart>
        </mc:Choice>
        <mc:Fallback xmlns="">
          <p:pic>
            <p:nvPicPr>
              <p:cNvPr id="2" name="Ink 1">
                <a:extLst>
                  <a:ext uri="{FF2B5EF4-FFF2-40B4-BE49-F238E27FC236}">
                    <a16:creationId xmlns:a16="http://schemas.microsoft.com/office/drawing/2014/main" id="{7970FB85-B6BB-568D-BA1D-F0C47CCEF5DA}"/>
                  </a:ext>
                </a:extLst>
              </p:cNvPr>
              <p:cNvPicPr/>
              <p:nvPr/>
            </p:nvPicPr>
            <p:blipFill>
              <a:blip r:embed="rId5"/>
              <a:stretch>
                <a:fillRect/>
              </a:stretch>
            </p:blipFill>
            <p:spPr>
              <a:xfrm>
                <a:off x="308692" y="5162259"/>
                <a:ext cx="393840" cy="388440"/>
              </a:xfrm>
              <a:prstGeom prst="rect">
                <a:avLst/>
              </a:prstGeom>
            </p:spPr>
          </p:pic>
        </mc:Fallback>
      </mc:AlternateContent>
    </p:spTree>
    <p:extLst>
      <p:ext uri="{BB962C8B-B14F-4D97-AF65-F5344CB8AC3E}">
        <p14:creationId xmlns:p14="http://schemas.microsoft.com/office/powerpoint/2010/main" val="2165141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CDADE2-66DA-03A0-521B-58473E408B10}"/>
              </a:ext>
            </a:extLst>
          </p:cNvPr>
          <p:cNvSpPr>
            <a:spLocks noGrp="1"/>
          </p:cNvSpPr>
          <p:nvPr>
            <p:ph idx="1"/>
          </p:nvPr>
        </p:nvSpPr>
        <p:spPr>
          <a:xfrm>
            <a:off x="508260" y="358346"/>
            <a:ext cx="6043367" cy="6218585"/>
          </a:xfrm>
        </p:spPr>
        <p:txBody>
          <a:bodyPr>
            <a:normAutofit fontScale="92500" lnSpcReduction="20000"/>
          </a:bodyPr>
          <a:lstStyle/>
          <a:p>
            <a:pPr marL="0" indent="0">
              <a:lnSpc>
                <a:spcPct val="120000"/>
              </a:lnSpc>
              <a:buNone/>
            </a:pPr>
            <a:r>
              <a:rPr lang="en-US" dirty="0"/>
              <a:t>What is </a:t>
            </a:r>
            <a:r>
              <a:rPr lang="en-US" b="1" dirty="0"/>
              <a:t>not</a:t>
            </a:r>
            <a:r>
              <a:rPr lang="en-US" dirty="0"/>
              <a:t> true about LUCA aka the organismal </a:t>
            </a:r>
            <a:r>
              <a:rPr lang="en-US" dirty="0" err="1"/>
              <a:t>cenancestor</a:t>
            </a:r>
            <a:r>
              <a:rPr lang="en-US" dirty="0"/>
              <a:t>.</a:t>
            </a:r>
          </a:p>
          <a:p>
            <a:pPr marL="342900" indent="-342900">
              <a:lnSpc>
                <a:spcPct val="110000"/>
              </a:lnSpc>
              <a:buFont typeface="+mj-lt"/>
              <a:buAutoNum type="alphaUcPeriod"/>
            </a:pPr>
            <a:r>
              <a:rPr lang="en-US" sz="2400" dirty="0">
                <a:latin typeface="+mj-lt"/>
              </a:rPr>
              <a:t>This organism was the most recent common ancestor of the cellular organisms alive today </a:t>
            </a:r>
          </a:p>
          <a:p>
            <a:pPr marL="342900" indent="-342900">
              <a:lnSpc>
                <a:spcPct val="110000"/>
              </a:lnSpc>
              <a:buFont typeface="+mj-lt"/>
              <a:buAutoNum type="alphaUcPeriod"/>
            </a:pPr>
            <a:r>
              <a:rPr lang="en-US" sz="2400" dirty="0">
                <a:latin typeface="+mj-lt"/>
              </a:rPr>
              <a:t>All genes found in today’s organisms evolved from genes also present in LUCA</a:t>
            </a:r>
          </a:p>
          <a:p>
            <a:pPr marL="342900" indent="-342900">
              <a:lnSpc>
                <a:spcPct val="110000"/>
              </a:lnSpc>
              <a:buFont typeface="+mj-lt"/>
              <a:buAutoNum type="alphaUcPeriod"/>
            </a:pPr>
            <a:r>
              <a:rPr lang="en-US" sz="2400" dirty="0">
                <a:latin typeface="+mj-lt"/>
              </a:rPr>
              <a:t>Other organisms lived at the same time as LUCA and these also contributed genes to modern cellular organisms.</a:t>
            </a:r>
          </a:p>
          <a:p>
            <a:pPr marL="342900" indent="-342900">
              <a:lnSpc>
                <a:spcPct val="110000"/>
              </a:lnSpc>
              <a:buFont typeface="+mj-lt"/>
              <a:buAutoNum type="alphaUcPeriod"/>
            </a:pPr>
            <a:r>
              <a:rPr lang="en-US" sz="2400" dirty="0">
                <a:latin typeface="+mj-lt"/>
              </a:rPr>
              <a:t>Different genes trace there lineage back to molecular most recent common ancestors.  The molecular LUCAs did not all exist in the organismal LUCA, nor did they all exist at the same time.</a:t>
            </a:r>
          </a:p>
          <a:p>
            <a:pPr marL="342900" indent="-342900">
              <a:lnSpc>
                <a:spcPct val="110000"/>
              </a:lnSpc>
              <a:buFont typeface="+mj-lt"/>
              <a:buAutoNum type="alphaUcPeriod"/>
            </a:pPr>
            <a:r>
              <a:rPr lang="en-US" sz="2400" dirty="0">
                <a:latin typeface="+mj-lt"/>
              </a:rPr>
              <a:t>LUCA used 20 genetically encoded amino acids and energy coupling membranes</a:t>
            </a:r>
          </a:p>
          <a:p>
            <a:pPr marL="0" indent="0">
              <a:buNone/>
            </a:pPr>
            <a:endParaRPr lang="en-US" dirty="0"/>
          </a:p>
        </p:txBody>
      </p:sp>
      <p:pic>
        <p:nvPicPr>
          <p:cNvPr id="10" name="Graphic 9">
            <a:extLst>
              <a:ext uri="{FF2B5EF4-FFF2-40B4-BE49-F238E27FC236}">
                <a16:creationId xmlns:a16="http://schemas.microsoft.com/office/drawing/2014/main" id="{28B0EACA-A550-A661-E3AB-7F20E760C8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17488" y="846855"/>
            <a:ext cx="5874512" cy="3187817"/>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3C10B9B-30FB-0536-7716-96A594816422}"/>
                  </a:ext>
                </a:extLst>
              </p14:cNvPr>
              <p14:cNvContentPartPr/>
              <p14:nvPr/>
            </p14:nvContentPartPr>
            <p14:xfrm>
              <a:off x="539812" y="2046459"/>
              <a:ext cx="279000" cy="390240"/>
            </p14:xfrm>
          </p:contentPart>
        </mc:Choice>
        <mc:Fallback xmlns="">
          <p:pic>
            <p:nvPicPr>
              <p:cNvPr id="2" name="Ink 1">
                <a:extLst>
                  <a:ext uri="{FF2B5EF4-FFF2-40B4-BE49-F238E27FC236}">
                    <a16:creationId xmlns:a16="http://schemas.microsoft.com/office/drawing/2014/main" id="{B3C10B9B-30FB-0536-7716-96A594816422}"/>
                  </a:ext>
                </a:extLst>
              </p:cNvPr>
              <p:cNvPicPr/>
              <p:nvPr/>
            </p:nvPicPr>
            <p:blipFill>
              <a:blip r:embed="rId5"/>
              <a:stretch>
                <a:fillRect/>
              </a:stretch>
            </p:blipFill>
            <p:spPr>
              <a:xfrm>
                <a:off x="535492" y="2042139"/>
                <a:ext cx="287640" cy="398880"/>
              </a:xfrm>
              <a:prstGeom prst="rect">
                <a:avLst/>
              </a:prstGeom>
            </p:spPr>
          </p:pic>
        </mc:Fallback>
      </mc:AlternateContent>
    </p:spTree>
    <p:extLst>
      <p:ext uri="{BB962C8B-B14F-4D97-AF65-F5344CB8AC3E}">
        <p14:creationId xmlns:p14="http://schemas.microsoft.com/office/powerpoint/2010/main" val="2481879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3C14-4AFD-A7CA-553F-939BFADE8D13}"/>
              </a:ext>
            </a:extLst>
          </p:cNvPr>
          <p:cNvSpPr>
            <a:spLocks noGrp="1"/>
          </p:cNvSpPr>
          <p:nvPr>
            <p:ph type="title"/>
          </p:nvPr>
        </p:nvSpPr>
        <p:spPr>
          <a:xfrm>
            <a:off x="838200" y="398922"/>
            <a:ext cx="10515600" cy="1325563"/>
          </a:xfrm>
        </p:spPr>
        <p:txBody>
          <a:bodyPr>
            <a:normAutofit fontScale="90000"/>
          </a:bodyPr>
          <a:lstStyle/>
          <a:p>
            <a:pPr>
              <a:lnSpc>
                <a:spcPct val="100000"/>
              </a:lnSpc>
            </a:pPr>
            <a:r>
              <a:rPr lang="en-US" dirty="0"/>
              <a:t>How are trees of life found in the religions and the philosophies of many different cultures different from evolutionary tree? (Are they different?)</a:t>
            </a:r>
          </a:p>
        </p:txBody>
      </p:sp>
      <p:pic>
        <p:nvPicPr>
          <p:cNvPr id="4" name="Content Placeholder 3">
            <a:extLst>
              <a:ext uri="{FF2B5EF4-FFF2-40B4-BE49-F238E27FC236}">
                <a16:creationId xmlns:a16="http://schemas.microsoft.com/office/drawing/2014/main" id="{A9C970A5-0660-902E-62CE-6E39E68C8520}"/>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640492" y="2229174"/>
            <a:ext cx="3221431" cy="4351337"/>
          </a:xfrm>
          <a:prstGeom prst="rect">
            <a:avLst/>
          </a:prstGeom>
        </p:spPr>
      </p:pic>
      <p:pic>
        <p:nvPicPr>
          <p:cNvPr id="1026" name="Picture 2" descr="Figure 21">
            <a:extLst>
              <a:ext uri="{FF2B5EF4-FFF2-40B4-BE49-F238E27FC236}">
                <a16:creationId xmlns:a16="http://schemas.microsoft.com/office/drawing/2014/main" id="{ADBCB41B-E1AE-3DF5-E04B-F1A8B7338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394" y="2626349"/>
            <a:ext cx="3815949" cy="3954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ure 23">
            <a:extLst>
              <a:ext uri="{FF2B5EF4-FFF2-40B4-BE49-F238E27FC236}">
                <a16:creationId xmlns:a16="http://schemas.microsoft.com/office/drawing/2014/main" id="{6AE38AB1-3A0B-8247-0053-F9FB2C6EAA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814" y="1979142"/>
            <a:ext cx="3123088" cy="485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363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234E19-CE9A-38D1-9046-D57CD00DD59F}"/>
              </a:ext>
            </a:extLst>
          </p:cNvPr>
          <p:cNvSpPr>
            <a:spLocks noGrp="1"/>
          </p:cNvSpPr>
          <p:nvPr>
            <p:ph idx="1"/>
          </p:nvPr>
        </p:nvSpPr>
        <p:spPr>
          <a:xfrm>
            <a:off x="312145" y="124560"/>
            <a:ext cx="11313405" cy="4351338"/>
          </a:xfrm>
        </p:spPr>
        <p:txBody>
          <a:bodyPr/>
          <a:lstStyle/>
          <a:p>
            <a:pPr marL="0" indent="0">
              <a:buNone/>
            </a:pPr>
            <a:r>
              <a:rPr lang="en-US" dirty="0">
                <a:latin typeface="+mj-lt"/>
              </a:rPr>
              <a:t>Some classification systems are tree like (hierarchical); however, their creators did not imply a history of shared descent.  </a:t>
            </a:r>
            <a:br>
              <a:rPr lang="en-US" dirty="0">
                <a:latin typeface="+mj-lt"/>
              </a:rPr>
            </a:br>
            <a:r>
              <a:rPr lang="en-US" dirty="0">
                <a:latin typeface="+mj-lt"/>
              </a:rPr>
              <a:t>E.g.,</a:t>
            </a:r>
            <a:r>
              <a:rPr lang="en-US" b="0" u="none" strike="noStrike" dirty="0">
                <a:solidFill>
                  <a:srgbClr val="000000"/>
                </a:solidFill>
                <a:effectLst/>
                <a:latin typeface="+mj-lt"/>
              </a:rPr>
              <a:t> Carl von </a:t>
            </a:r>
            <a:r>
              <a:rPr lang="en-US" b="0" u="none" strike="noStrike" dirty="0" err="1">
                <a:solidFill>
                  <a:srgbClr val="000000"/>
                </a:solidFill>
                <a:effectLst/>
                <a:latin typeface="+mj-lt"/>
              </a:rPr>
              <a:t>Linné’</a:t>
            </a:r>
            <a:r>
              <a:rPr lang="en-US" dirty="0" err="1">
                <a:solidFill>
                  <a:srgbClr val="000000"/>
                </a:solidFill>
                <a:latin typeface="+mj-lt"/>
              </a:rPr>
              <a:t>s</a:t>
            </a:r>
            <a:r>
              <a:rPr lang="en-US" dirty="0">
                <a:solidFill>
                  <a:srgbClr val="000000"/>
                </a:solidFill>
                <a:latin typeface="+mj-lt"/>
              </a:rPr>
              <a:t> </a:t>
            </a:r>
            <a:r>
              <a:rPr lang="en-US" b="0" u="none" strike="noStrike" dirty="0">
                <a:solidFill>
                  <a:srgbClr val="000000"/>
                </a:solidFill>
                <a:effectLst/>
                <a:latin typeface="+mj-lt"/>
              </a:rPr>
              <a:t>taxonomic system </a:t>
            </a:r>
            <a:endParaRPr lang="en-US" dirty="0">
              <a:latin typeface="+mj-lt"/>
            </a:endParaRPr>
          </a:p>
        </p:txBody>
      </p:sp>
      <p:pic>
        <p:nvPicPr>
          <p:cNvPr id="1026" name="Picture 2">
            <a:extLst>
              <a:ext uri="{FF2B5EF4-FFF2-40B4-BE49-F238E27FC236}">
                <a16:creationId xmlns:a16="http://schemas.microsoft.com/office/drawing/2014/main" id="{F901E4FE-0CC9-C9EF-D827-76035B8D6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862" y="1696598"/>
            <a:ext cx="2713109" cy="47703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F94A961-EB32-393C-B264-F62FA5B77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836" y="1566853"/>
            <a:ext cx="3109855" cy="50297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89EBAC1-FE4A-52EB-D386-882897B0771C}"/>
              </a:ext>
            </a:extLst>
          </p:cNvPr>
          <p:cNvSpPr txBox="1"/>
          <p:nvPr/>
        </p:nvSpPr>
        <p:spPr>
          <a:xfrm>
            <a:off x="253388" y="6466901"/>
            <a:ext cx="4934941" cy="369332"/>
          </a:xfrm>
          <a:prstGeom prst="rect">
            <a:avLst/>
          </a:prstGeom>
          <a:noFill/>
        </p:spPr>
        <p:txBody>
          <a:bodyPr wrap="none" rtlCol="0">
            <a:spAutoFit/>
          </a:bodyPr>
          <a:lstStyle/>
          <a:p>
            <a:r>
              <a:rPr lang="en-US" dirty="0"/>
              <a:t>From: https://</a:t>
            </a:r>
            <a:r>
              <a:rPr lang="en-US" dirty="0" err="1"/>
              <a:t>en.wikipedia.org</a:t>
            </a:r>
            <a:r>
              <a:rPr lang="en-US" dirty="0"/>
              <a:t>/wiki/</a:t>
            </a:r>
            <a:r>
              <a:rPr lang="en-US" dirty="0" err="1"/>
              <a:t>Carl_Linnaeus</a:t>
            </a:r>
            <a:endParaRPr lang="en-US" dirty="0"/>
          </a:p>
        </p:txBody>
      </p:sp>
      <p:sp>
        <p:nvSpPr>
          <p:cNvPr id="11" name="TextBox 10">
            <a:extLst>
              <a:ext uri="{FF2B5EF4-FFF2-40B4-BE49-F238E27FC236}">
                <a16:creationId xmlns:a16="http://schemas.microsoft.com/office/drawing/2014/main" id="{55982342-2A96-0AC0-A769-0E27420324FA}"/>
              </a:ext>
            </a:extLst>
          </p:cNvPr>
          <p:cNvSpPr txBox="1"/>
          <p:nvPr/>
        </p:nvSpPr>
        <p:spPr>
          <a:xfrm>
            <a:off x="8341777" y="3429000"/>
            <a:ext cx="3808205" cy="3046988"/>
          </a:xfrm>
          <a:prstGeom prst="rect">
            <a:avLst/>
          </a:prstGeom>
          <a:noFill/>
        </p:spPr>
        <p:txBody>
          <a:bodyPr wrap="square" rtlCol="0">
            <a:spAutoFit/>
          </a:bodyPr>
          <a:lstStyle/>
          <a:p>
            <a:r>
              <a:rPr lang="en-US" sz="2400" dirty="0" err="1"/>
              <a:t>Linne</a:t>
            </a:r>
            <a:r>
              <a:rPr lang="en-US" sz="2400" dirty="0"/>
              <a:t> thought species to be largely immutable.  For example, while he placed humans with apes into a group called primates (and was criticized for it), </a:t>
            </a:r>
            <a:r>
              <a:rPr lang="en-US" sz="2400" dirty="0" err="1"/>
              <a:t>Linne</a:t>
            </a:r>
            <a:r>
              <a:rPr lang="en-US" sz="2400" dirty="0"/>
              <a:t> did not imply a common origin of that group.  </a:t>
            </a:r>
          </a:p>
        </p:txBody>
      </p:sp>
    </p:spTree>
    <p:extLst>
      <p:ext uri="{BB962C8B-B14F-4D97-AF65-F5344CB8AC3E}">
        <p14:creationId xmlns:p14="http://schemas.microsoft.com/office/powerpoint/2010/main" val="466690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E39E72-6931-489F-EC17-5B3D7C6E99B8}"/>
              </a:ext>
            </a:extLst>
          </p:cNvPr>
          <p:cNvSpPr txBox="1"/>
          <p:nvPr/>
        </p:nvSpPr>
        <p:spPr>
          <a:xfrm>
            <a:off x="801510" y="692835"/>
            <a:ext cx="9843911" cy="4401205"/>
          </a:xfrm>
          <a:prstGeom prst="rect">
            <a:avLst/>
          </a:prstGeom>
          <a:noFill/>
        </p:spPr>
        <p:txBody>
          <a:bodyPr wrap="square">
            <a:spAutoFit/>
          </a:bodyPr>
          <a:lstStyle/>
          <a:p>
            <a:r>
              <a:rPr lang="en-US" sz="2800" dirty="0"/>
              <a:t>How are trees of life found in the religion and the philosophy of many different cultures (1) different from evolutionary tree (2)? </a:t>
            </a:r>
          </a:p>
          <a:p>
            <a:endParaRPr lang="en-US" sz="2800" dirty="0"/>
          </a:p>
          <a:p>
            <a:r>
              <a:rPr lang="en-US" sz="2800" dirty="0"/>
              <a:t>A) Trees of life (1) usually are not intended to depict shared ancestry</a:t>
            </a:r>
          </a:p>
          <a:p>
            <a:r>
              <a:rPr lang="en-US" sz="2800" dirty="0"/>
              <a:t>B) Only evolutionary trees (2) do accurately depict diversity </a:t>
            </a:r>
          </a:p>
          <a:p>
            <a:r>
              <a:rPr lang="en-US" sz="2800" dirty="0"/>
              <a:t>C) Both types of tree have been used to classify organisms. </a:t>
            </a:r>
          </a:p>
          <a:p>
            <a:r>
              <a:rPr lang="en-US" sz="2800" dirty="0"/>
              <a:t>D) A, B, and C are correct</a:t>
            </a:r>
          </a:p>
          <a:p>
            <a:r>
              <a:rPr lang="en-US" sz="2800" dirty="0"/>
              <a:t>E) Only A and C are correct</a:t>
            </a:r>
          </a:p>
          <a:p>
            <a:endParaRPr lang="en-US" sz="2800" dirty="0"/>
          </a:p>
        </p:txBody>
      </p:sp>
      <p:sp>
        <p:nvSpPr>
          <p:cNvPr id="7" name="TextBox 6">
            <a:extLst>
              <a:ext uri="{FF2B5EF4-FFF2-40B4-BE49-F238E27FC236}">
                <a16:creationId xmlns:a16="http://schemas.microsoft.com/office/drawing/2014/main" id="{7387E847-A55C-A2CD-D837-0E467632BD46}"/>
              </a:ext>
            </a:extLst>
          </p:cNvPr>
          <p:cNvSpPr txBox="1"/>
          <p:nvPr/>
        </p:nvSpPr>
        <p:spPr>
          <a:xfrm>
            <a:off x="341523" y="6389783"/>
            <a:ext cx="510076" cy="369332"/>
          </a:xfrm>
          <a:prstGeom prst="rect">
            <a:avLst/>
          </a:prstGeom>
          <a:noFill/>
        </p:spPr>
        <p:txBody>
          <a:bodyPr wrap="none" rtlCol="0">
            <a:spAutoFit/>
          </a:bodyPr>
          <a:lstStyle/>
          <a:p>
            <a:r>
              <a:rPr lang="en-US" dirty="0"/>
              <a:t>Q 1</a:t>
            </a:r>
          </a:p>
        </p:txBody>
      </p:sp>
    </p:spTree>
    <p:extLst>
      <p:ext uri="{BB962C8B-B14F-4D97-AF65-F5344CB8AC3E}">
        <p14:creationId xmlns:p14="http://schemas.microsoft.com/office/powerpoint/2010/main" val="1780290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85265-07A0-956B-07FD-182FE45EFE35}"/>
              </a:ext>
            </a:extLst>
          </p:cNvPr>
          <p:cNvSpPr>
            <a:spLocks noGrp="1"/>
          </p:cNvSpPr>
          <p:nvPr>
            <p:ph type="title"/>
          </p:nvPr>
        </p:nvSpPr>
        <p:spPr>
          <a:xfrm>
            <a:off x="838200" y="424760"/>
            <a:ext cx="10515600" cy="1325563"/>
          </a:xfrm>
        </p:spPr>
        <p:txBody>
          <a:bodyPr>
            <a:normAutofit fontScale="90000"/>
          </a:bodyPr>
          <a:lstStyle/>
          <a:p>
            <a:r>
              <a:rPr lang="en-US" dirty="0"/>
              <a:t>How are family genealogies or pedigrees different or similar from a tree depicting species evolution?</a:t>
            </a:r>
          </a:p>
        </p:txBody>
      </p:sp>
      <p:sp>
        <p:nvSpPr>
          <p:cNvPr id="3" name="Content Placeholder 2">
            <a:extLst>
              <a:ext uri="{FF2B5EF4-FFF2-40B4-BE49-F238E27FC236}">
                <a16:creationId xmlns:a16="http://schemas.microsoft.com/office/drawing/2014/main" id="{6D068380-7146-CBAA-25D6-3FBCE1F0EEB7}"/>
              </a:ext>
            </a:extLst>
          </p:cNvPr>
          <p:cNvSpPr>
            <a:spLocks noGrp="1"/>
          </p:cNvSpPr>
          <p:nvPr>
            <p:ph idx="1"/>
          </p:nvPr>
        </p:nvSpPr>
        <p:spPr>
          <a:xfrm>
            <a:off x="788798" y="1750323"/>
            <a:ext cx="10515600" cy="4351338"/>
          </a:xfrm>
        </p:spPr>
        <p:txBody>
          <a:bodyPr/>
          <a:lstStyle/>
          <a:p>
            <a:endParaRPr lang="en-US" dirty="0"/>
          </a:p>
          <a:p>
            <a:pPr marL="514350" indent="-514350">
              <a:buFont typeface="+mj-lt"/>
              <a:buAutoNum type="alphaUcPeriod"/>
            </a:pPr>
            <a:r>
              <a:rPr lang="en-US" dirty="0"/>
              <a:t>In a genealogy an individual node has many ancestor, in an evolutionary tree one species can have many decedents.</a:t>
            </a:r>
          </a:p>
          <a:p>
            <a:pPr marL="514350" indent="-514350">
              <a:buFont typeface="+mj-lt"/>
              <a:buAutoNum type="alphaUcPeriod"/>
            </a:pPr>
            <a:r>
              <a:rPr lang="en-US" dirty="0"/>
              <a:t>Both depict the ancestry of either an individual or a species</a:t>
            </a:r>
          </a:p>
          <a:p>
            <a:pPr marL="514350" indent="-514350">
              <a:buFont typeface="+mj-lt"/>
              <a:buAutoNum type="alphaUcPeriod"/>
            </a:pPr>
            <a:r>
              <a:rPr lang="en-US" dirty="0"/>
              <a:t>In both cases only a subset of genetic information is passed from parent or parent species to the next generations / descendent species</a:t>
            </a:r>
          </a:p>
          <a:p>
            <a:pPr marL="514350" indent="-514350">
              <a:buFont typeface="+mj-lt"/>
              <a:buAutoNum type="alphaUcPeriod"/>
            </a:pPr>
            <a:r>
              <a:rPr lang="en-US" dirty="0"/>
              <a:t>A, B and C is correct </a:t>
            </a:r>
          </a:p>
          <a:p>
            <a:pPr marL="514350" indent="-514350">
              <a:buFont typeface="+mj-lt"/>
              <a:buAutoNum type="alphaUcPeriod"/>
            </a:pPr>
            <a:r>
              <a:rPr lang="en-US" dirty="0"/>
              <a:t>A, B is correct</a:t>
            </a:r>
          </a:p>
          <a:p>
            <a:endParaRPr lang="en-US" dirty="0"/>
          </a:p>
        </p:txBody>
      </p:sp>
      <p:sp>
        <p:nvSpPr>
          <p:cNvPr id="5" name="TextBox 4">
            <a:extLst>
              <a:ext uri="{FF2B5EF4-FFF2-40B4-BE49-F238E27FC236}">
                <a16:creationId xmlns:a16="http://schemas.microsoft.com/office/drawing/2014/main" id="{560B53E6-1A4A-0A82-C61F-9A8B3793CCFC}"/>
              </a:ext>
            </a:extLst>
          </p:cNvPr>
          <p:cNvSpPr txBox="1"/>
          <p:nvPr/>
        </p:nvSpPr>
        <p:spPr>
          <a:xfrm>
            <a:off x="341523" y="6389783"/>
            <a:ext cx="510076" cy="369332"/>
          </a:xfrm>
          <a:prstGeom prst="rect">
            <a:avLst/>
          </a:prstGeom>
          <a:noFill/>
        </p:spPr>
        <p:txBody>
          <a:bodyPr wrap="none" rtlCol="0">
            <a:spAutoFit/>
          </a:bodyPr>
          <a:lstStyle/>
          <a:p>
            <a:r>
              <a:rPr lang="en-US" dirty="0"/>
              <a:t>Q 2</a:t>
            </a:r>
          </a:p>
        </p:txBody>
      </p:sp>
    </p:spTree>
    <p:extLst>
      <p:ext uri="{BB962C8B-B14F-4D97-AF65-F5344CB8AC3E}">
        <p14:creationId xmlns:p14="http://schemas.microsoft.com/office/powerpoint/2010/main" val="1322214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21558B-4061-CB9F-3AE9-9FDE2D1D202C}"/>
              </a:ext>
            </a:extLst>
          </p:cNvPr>
          <p:cNvSpPr>
            <a:spLocks noGrp="1"/>
          </p:cNvSpPr>
          <p:nvPr>
            <p:ph idx="1"/>
          </p:nvPr>
        </p:nvSpPr>
        <p:spPr>
          <a:xfrm>
            <a:off x="304800" y="687704"/>
            <a:ext cx="5428090" cy="5194153"/>
          </a:xfrm>
        </p:spPr>
        <p:txBody>
          <a:bodyPr>
            <a:normAutofit fontScale="70000" lnSpcReduction="20000"/>
          </a:bodyPr>
          <a:lstStyle/>
          <a:p>
            <a:pPr marL="0" indent="0">
              <a:lnSpc>
                <a:spcPct val="120000"/>
              </a:lnSpc>
              <a:buNone/>
            </a:pPr>
            <a:r>
              <a:rPr lang="en-US" dirty="0"/>
              <a:t>Ford Doolittle, one of my fellow horsemen of the gene transfer apocalypse, published this sketch of phylogenetic relations.</a:t>
            </a:r>
          </a:p>
          <a:p>
            <a:pPr marL="0" indent="0">
              <a:lnSpc>
                <a:spcPct val="120000"/>
              </a:lnSpc>
              <a:buNone/>
            </a:pPr>
            <a:r>
              <a:rPr lang="en-US" dirty="0"/>
              <a:t>What do you think  this image tries to communicate?   </a:t>
            </a:r>
          </a:p>
          <a:p>
            <a:pPr marL="514350" indent="-514350">
              <a:lnSpc>
                <a:spcPct val="120000"/>
              </a:lnSpc>
              <a:buFont typeface="+mj-lt"/>
              <a:buAutoNum type="alphaUcPeriod"/>
            </a:pPr>
            <a:r>
              <a:rPr lang="en-US" dirty="0"/>
              <a:t>Different groups of organisms were not derived from single ancestors</a:t>
            </a:r>
          </a:p>
          <a:p>
            <a:pPr marL="514350" indent="-514350">
              <a:lnSpc>
                <a:spcPct val="120000"/>
              </a:lnSpc>
              <a:buFont typeface="+mj-lt"/>
              <a:buAutoNum type="alphaUcPeriod"/>
            </a:pPr>
            <a:r>
              <a:rPr lang="en-US" dirty="0"/>
              <a:t>The Last Universal Common Ancestor was not a single organism, but a population </a:t>
            </a:r>
          </a:p>
          <a:p>
            <a:pPr marL="514350" indent="-514350">
              <a:lnSpc>
                <a:spcPct val="120000"/>
              </a:lnSpc>
              <a:buFont typeface="+mj-lt"/>
              <a:buAutoNum type="alphaUcPeriod"/>
            </a:pPr>
            <a:r>
              <a:rPr lang="en-US" dirty="0"/>
              <a:t>A single tree doesn’t give a good description of evolutionary history. </a:t>
            </a:r>
          </a:p>
          <a:p>
            <a:pPr marL="514350" indent="-514350">
              <a:lnSpc>
                <a:spcPct val="120000"/>
              </a:lnSpc>
              <a:buFont typeface="+mj-lt"/>
              <a:buAutoNum type="alphaUcPeriod"/>
            </a:pPr>
            <a:r>
              <a:rPr lang="en-US" dirty="0"/>
              <a:t>A and C are correct.  </a:t>
            </a:r>
          </a:p>
          <a:p>
            <a:pPr marL="514350" indent="-514350">
              <a:lnSpc>
                <a:spcPct val="120000"/>
              </a:lnSpc>
              <a:buFont typeface="+mj-lt"/>
              <a:buAutoNum type="alphaUcPeriod"/>
            </a:pPr>
            <a:r>
              <a:rPr lang="en-US" dirty="0"/>
              <a:t>All of the above.</a:t>
            </a:r>
          </a:p>
          <a:p>
            <a:pPr marL="0" indent="0">
              <a:buNone/>
            </a:pPr>
            <a:endParaRPr lang="en-US" dirty="0"/>
          </a:p>
          <a:p>
            <a:pPr marL="0" indent="0">
              <a:buNone/>
            </a:pPr>
            <a:endParaRPr lang="en-US" dirty="0"/>
          </a:p>
        </p:txBody>
      </p:sp>
      <p:pic>
        <p:nvPicPr>
          <p:cNvPr id="1026" name="Picture 2" descr="The Scientist Who Scrambled Darwin's Tree of Life - The New ...">
            <a:extLst>
              <a:ext uri="{FF2B5EF4-FFF2-40B4-BE49-F238E27FC236}">
                <a16:creationId xmlns:a16="http://schemas.microsoft.com/office/drawing/2014/main" id="{21F150C1-2F7D-88A1-3292-81EF3057BF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36" r="6130"/>
          <a:stretch/>
        </p:blipFill>
        <p:spPr bwMode="auto">
          <a:xfrm>
            <a:off x="5881816" y="677613"/>
            <a:ext cx="6310184" cy="618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153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CDADE2-66DA-03A0-521B-58473E408B10}"/>
              </a:ext>
            </a:extLst>
          </p:cNvPr>
          <p:cNvSpPr>
            <a:spLocks noGrp="1"/>
          </p:cNvSpPr>
          <p:nvPr>
            <p:ph idx="1"/>
          </p:nvPr>
        </p:nvSpPr>
        <p:spPr>
          <a:xfrm>
            <a:off x="508260" y="358346"/>
            <a:ext cx="6043367" cy="6218585"/>
          </a:xfrm>
        </p:spPr>
        <p:txBody>
          <a:bodyPr>
            <a:normAutofit fontScale="92500" lnSpcReduction="20000"/>
          </a:bodyPr>
          <a:lstStyle/>
          <a:p>
            <a:pPr marL="0" indent="0">
              <a:lnSpc>
                <a:spcPct val="120000"/>
              </a:lnSpc>
              <a:buNone/>
            </a:pPr>
            <a:r>
              <a:rPr lang="en-US" dirty="0"/>
              <a:t>What is </a:t>
            </a:r>
            <a:r>
              <a:rPr lang="en-US" b="1" dirty="0"/>
              <a:t>not</a:t>
            </a:r>
            <a:r>
              <a:rPr lang="en-US" dirty="0"/>
              <a:t> true about LUCA aka the organismal </a:t>
            </a:r>
            <a:r>
              <a:rPr lang="en-US" dirty="0" err="1"/>
              <a:t>cenancestor</a:t>
            </a:r>
            <a:r>
              <a:rPr lang="en-US" dirty="0"/>
              <a:t>.</a:t>
            </a:r>
          </a:p>
          <a:p>
            <a:pPr marL="342900" indent="-342900">
              <a:lnSpc>
                <a:spcPct val="110000"/>
              </a:lnSpc>
              <a:buFont typeface="+mj-lt"/>
              <a:buAutoNum type="alphaUcPeriod"/>
            </a:pPr>
            <a:r>
              <a:rPr lang="en-US" sz="2400" dirty="0">
                <a:latin typeface="+mj-lt"/>
              </a:rPr>
              <a:t>This organism was the most recent common ancestor of the cellular organisms alive today </a:t>
            </a:r>
          </a:p>
          <a:p>
            <a:pPr marL="342900" indent="-342900">
              <a:lnSpc>
                <a:spcPct val="110000"/>
              </a:lnSpc>
              <a:buFont typeface="+mj-lt"/>
              <a:buAutoNum type="alphaUcPeriod"/>
            </a:pPr>
            <a:r>
              <a:rPr lang="en-US" sz="2400" dirty="0">
                <a:latin typeface="+mj-lt"/>
              </a:rPr>
              <a:t>All genes found in today’s organisms evolved from genes also present in LUCA</a:t>
            </a:r>
          </a:p>
          <a:p>
            <a:pPr marL="342900" indent="-342900">
              <a:lnSpc>
                <a:spcPct val="110000"/>
              </a:lnSpc>
              <a:buFont typeface="+mj-lt"/>
              <a:buAutoNum type="alphaUcPeriod"/>
            </a:pPr>
            <a:r>
              <a:rPr lang="en-US" sz="2400" dirty="0">
                <a:latin typeface="+mj-lt"/>
              </a:rPr>
              <a:t>Other organisms lived at the same time as LUCA and these also contributed genes to modern cellular organisms.</a:t>
            </a:r>
          </a:p>
          <a:p>
            <a:pPr marL="342900" indent="-342900">
              <a:lnSpc>
                <a:spcPct val="110000"/>
              </a:lnSpc>
              <a:buFont typeface="+mj-lt"/>
              <a:buAutoNum type="alphaUcPeriod"/>
            </a:pPr>
            <a:r>
              <a:rPr lang="en-US" sz="2400" dirty="0">
                <a:latin typeface="+mj-lt"/>
              </a:rPr>
              <a:t>Different genes trace there lineage back to molecular most recent common ancestors.  The molecular LUCAs did not all exist in the organismal LUCA, nor did they all exist at the same time.</a:t>
            </a:r>
          </a:p>
          <a:p>
            <a:pPr marL="342900" indent="-342900">
              <a:lnSpc>
                <a:spcPct val="110000"/>
              </a:lnSpc>
              <a:buFont typeface="+mj-lt"/>
              <a:buAutoNum type="alphaUcPeriod"/>
            </a:pPr>
            <a:r>
              <a:rPr lang="en-US" sz="2400" dirty="0">
                <a:latin typeface="+mj-lt"/>
              </a:rPr>
              <a:t>LUCA used 20 genetically encoded amino acids and energy coupling membranes</a:t>
            </a:r>
          </a:p>
          <a:p>
            <a:pPr marL="0" indent="0">
              <a:buNone/>
            </a:pPr>
            <a:endParaRPr lang="en-US" dirty="0"/>
          </a:p>
        </p:txBody>
      </p:sp>
      <p:pic>
        <p:nvPicPr>
          <p:cNvPr id="10" name="Graphic 9">
            <a:extLst>
              <a:ext uri="{FF2B5EF4-FFF2-40B4-BE49-F238E27FC236}">
                <a16:creationId xmlns:a16="http://schemas.microsoft.com/office/drawing/2014/main" id="{28B0EACA-A550-A661-E3AB-7F20E760C8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17488" y="846855"/>
            <a:ext cx="5874512" cy="3187817"/>
          </a:xfrm>
          <a:prstGeom prst="rect">
            <a:avLst/>
          </a:prstGeom>
        </p:spPr>
      </p:pic>
    </p:spTree>
    <p:extLst>
      <p:ext uri="{BB962C8B-B14F-4D97-AF65-F5344CB8AC3E}">
        <p14:creationId xmlns:p14="http://schemas.microsoft.com/office/powerpoint/2010/main" val="1286376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E39E72-6931-489F-EC17-5B3D7C6E99B8}"/>
              </a:ext>
            </a:extLst>
          </p:cNvPr>
          <p:cNvSpPr txBox="1"/>
          <p:nvPr/>
        </p:nvSpPr>
        <p:spPr>
          <a:xfrm>
            <a:off x="801510" y="692835"/>
            <a:ext cx="9843911" cy="4401205"/>
          </a:xfrm>
          <a:prstGeom prst="rect">
            <a:avLst/>
          </a:prstGeom>
          <a:noFill/>
        </p:spPr>
        <p:txBody>
          <a:bodyPr wrap="square">
            <a:spAutoFit/>
          </a:bodyPr>
          <a:lstStyle/>
          <a:p>
            <a:r>
              <a:rPr lang="en-US" sz="2800" dirty="0"/>
              <a:t>How are trees of life found in the religion and the philosophy of many different cultures (1) different from evolutionary tree (2)? </a:t>
            </a:r>
          </a:p>
          <a:p>
            <a:endParaRPr lang="en-US" sz="2800" dirty="0"/>
          </a:p>
          <a:p>
            <a:r>
              <a:rPr lang="en-US" sz="2800" dirty="0"/>
              <a:t>A) Trees of life (1) usually are not intended to depict shared ancestry</a:t>
            </a:r>
          </a:p>
          <a:p>
            <a:r>
              <a:rPr lang="en-US" sz="2800" dirty="0"/>
              <a:t>B) Only evolutionary trees (2) do accurately depict diversity </a:t>
            </a:r>
          </a:p>
          <a:p>
            <a:r>
              <a:rPr lang="en-US" sz="2800" dirty="0"/>
              <a:t>C) Both types of tree have been used to classify organisms. </a:t>
            </a:r>
          </a:p>
          <a:p>
            <a:r>
              <a:rPr lang="en-US" sz="2800" dirty="0"/>
              <a:t>D) A, B, and C are correct</a:t>
            </a:r>
          </a:p>
          <a:p>
            <a:r>
              <a:rPr lang="en-US" sz="2800" dirty="0"/>
              <a:t>E) Only A and C are correct</a:t>
            </a:r>
          </a:p>
          <a:p>
            <a:endParaRPr lang="en-US" sz="2800" dirty="0"/>
          </a:p>
        </p:txBody>
      </p:sp>
      <p:sp>
        <p:nvSpPr>
          <p:cNvPr id="7" name="TextBox 6">
            <a:extLst>
              <a:ext uri="{FF2B5EF4-FFF2-40B4-BE49-F238E27FC236}">
                <a16:creationId xmlns:a16="http://schemas.microsoft.com/office/drawing/2014/main" id="{7387E847-A55C-A2CD-D837-0E467632BD46}"/>
              </a:ext>
            </a:extLst>
          </p:cNvPr>
          <p:cNvSpPr txBox="1"/>
          <p:nvPr/>
        </p:nvSpPr>
        <p:spPr>
          <a:xfrm>
            <a:off x="341523" y="6389783"/>
            <a:ext cx="510076" cy="369332"/>
          </a:xfrm>
          <a:prstGeom prst="rect">
            <a:avLst/>
          </a:prstGeom>
          <a:noFill/>
        </p:spPr>
        <p:txBody>
          <a:bodyPr wrap="none" rtlCol="0">
            <a:spAutoFit/>
          </a:bodyPr>
          <a:lstStyle/>
          <a:p>
            <a:r>
              <a:rPr lang="en-US" dirty="0"/>
              <a:t>Q 1</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35DC1C22-27B7-455F-9877-CAD833D42DF6}"/>
                  </a:ext>
                </a:extLst>
              </p14:cNvPr>
              <p14:cNvContentPartPr/>
              <p14:nvPr/>
            </p14:nvContentPartPr>
            <p14:xfrm>
              <a:off x="717652" y="4162539"/>
              <a:ext cx="546480" cy="525960"/>
            </p14:xfrm>
          </p:contentPart>
        </mc:Choice>
        <mc:Fallback xmlns="">
          <p:pic>
            <p:nvPicPr>
              <p:cNvPr id="6" name="Ink 5">
                <a:extLst>
                  <a:ext uri="{FF2B5EF4-FFF2-40B4-BE49-F238E27FC236}">
                    <a16:creationId xmlns:a16="http://schemas.microsoft.com/office/drawing/2014/main" id="{35DC1C22-27B7-455F-9877-CAD833D42DF6}"/>
                  </a:ext>
                </a:extLst>
              </p:cNvPr>
              <p:cNvPicPr/>
              <p:nvPr/>
            </p:nvPicPr>
            <p:blipFill>
              <a:blip r:embed="rId4"/>
              <a:stretch>
                <a:fillRect/>
              </a:stretch>
            </p:blipFill>
            <p:spPr>
              <a:xfrm>
                <a:off x="713332" y="4158219"/>
                <a:ext cx="555120" cy="534600"/>
              </a:xfrm>
              <a:prstGeom prst="rect">
                <a:avLst/>
              </a:prstGeom>
            </p:spPr>
          </p:pic>
        </mc:Fallback>
      </mc:AlternateContent>
    </p:spTree>
    <p:extLst>
      <p:ext uri="{BB962C8B-B14F-4D97-AF65-F5344CB8AC3E}">
        <p14:creationId xmlns:p14="http://schemas.microsoft.com/office/powerpoint/2010/main" val="636919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85265-07A0-956B-07FD-182FE45EFE35}"/>
              </a:ext>
            </a:extLst>
          </p:cNvPr>
          <p:cNvSpPr>
            <a:spLocks noGrp="1"/>
          </p:cNvSpPr>
          <p:nvPr>
            <p:ph type="title"/>
          </p:nvPr>
        </p:nvSpPr>
        <p:spPr>
          <a:xfrm>
            <a:off x="838200" y="424760"/>
            <a:ext cx="10515600" cy="1325563"/>
          </a:xfrm>
        </p:spPr>
        <p:txBody>
          <a:bodyPr>
            <a:normAutofit fontScale="90000"/>
          </a:bodyPr>
          <a:lstStyle/>
          <a:p>
            <a:r>
              <a:rPr lang="en-US" dirty="0"/>
              <a:t>How are family genealogies or pedigrees different or similar from a tree depicting species evolution?</a:t>
            </a:r>
          </a:p>
        </p:txBody>
      </p:sp>
      <p:sp>
        <p:nvSpPr>
          <p:cNvPr id="3" name="Content Placeholder 2">
            <a:extLst>
              <a:ext uri="{FF2B5EF4-FFF2-40B4-BE49-F238E27FC236}">
                <a16:creationId xmlns:a16="http://schemas.microsoft.com/office/drawing/2014/main" id="{6D068380-7146-CBAA-25D6-3FBCE1F0EEB7}"/>
              </a:ext>
            </a:extLst>
          </p:cNvPr>
          <p:cNvSpPr>
            <a:spLocks noGrp="1"/>
          </p:cNvSpPr>
          <p:nvPr>
            <p:ph idx="1"/>
          </p:nvPr>
        </p:nvSpPr>
        <p:spPr>
          <a:xfrm>
            <a:off x="788798" y="1750323"/>
            <a:ext cx="10515600" cy="4351338"/>
          </a:xfrm>
        </p:spPr>
        <p:txBody>
          <a:bodyPr/>
          <a:lstStyle/>
          <a:p>
            <a:endParaRPr lang="en-US" dirty="0"/>
          </a:p>
          <a:p>
            <a:pPr marL="514350" indent="-514350">
              <a:buFont typeface="+mj-lt"/>
              <a:buAutoNum type="alphaUcPeriod"/>
            </a:pPr>
            <a:r>
              <a:rPr lang="en-US" dirty="0"/>
              <a:t>In a genealogy an individual node has many ancestor, in an evolutionary tree one species can have many decedents.</a:t>
            </a:r>
          </a:p>
          <a:p>
            <a:pPr marL="514350" indent="-514350">
              <a:buFont typeface="+mj-lt"/>
              <a:buAutoNum type="alphaUcPeriod"/>
            </a:pPr>
            <a:r>
              <a:rPr lang="en-US" dirty="0"/>
              <a:t>Both depict the ancestry of either an individual or a species</a:t>
            </a:r>
          </a:p>
          <a:p>
            <a:pPr marL="514350" indent="-514350">
              <a:buFont typeface="+mj-lt"/>
              <a:buAutoNum type="alphaUcPeriod"/>
            </a:pPr>
            <a:r>
              <a:rPr lang="en-US" dirty="0"/>
              <a:t>In both cases only a subset of genetic information is passed from parent or parent species to the next generations / descendent species</a:t>
            </a:r>
          </a:p>
          <a:p>
            <a:pPr marL="514350" indent="-514350">
              <a:buFont typeface="+mj-lt"/>
              <a:buAutoNum type="alphaUcPeriod"/>
            </a:pPr>
            <a:r>
              <a:rPr lang="en-US" dirty="0"/>
              <a:t>A, B and C is correct </a:t>
            </a:r>
          </a:p>
          <a:p>
            <a:pPr marL="514350" indent="-514350">
              <a:buFont typeface="+mj-lt"/>
              <a:buAutoNum type="alphaUcPeriod"/>
            </a:pPr>
            <a:r>
              <a:rPr lang="en-US" dirty="0"/>
              <a:t>A, B is correct</a:t>
            </a:r>
          </a:p>
          <a:p>
            <a:endParaRPr lang="en-US" dirty="0"/>
          </a:p>
        </p:txBody>
      </p:sp>
      <p:sp>
        <p:nvSpPr>
          <p:cNvPr id="5" name="TextBox 4">
            <a:extLst>
              <a:ext uri="{FF2B5EF4-FFF2-40B4-BE49-F238E27FC236}">
                <a16:creationId xmlns:a16="http://schemas.microsoft.com/office/drawing/2014/main" id="{560B53E6-1A4A-0A82-C61F-9A8B3793CCFC}"/>
              </a:ext>
            </a:extLst>
          </p:cNvPr>
          <p:cNvSpPr txBox="1"/>
          <p:nvPr/>
        </p:nvSpPr>
        <p:spPr>
          <a:xfrm>
            <a:off x="341523" y="6389783"/>
            <a:ext cx="510076" cy="369332"/>
          </a:xfrm>
          <a:prstGeom prst="rect">
            <a:avLst/>
          </a:prstGeom>
          <a:noFill/>
        </p:spPr>
        <p:txBody>
          <a:bodyPr wrap="none" rtlCol="0">
            <a:spAutoFit/>
          </a:bodyPr>
          <a:lstStyle/>
          <a:p>
            <a:r>
              <a:rPr lang="en-US" dirty="0"/>
              <a:t>Q 2</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C6AABB36-E2E1-D9F6-A5BE-A0054B4CCB17}"/>
                  </a:ext>
                </a:extLst>
              </p14:cNvPr>
              <p14:cNvContentPartPr/>
              <p14:nvPr/>
            </p14:nvContentPartPr>
            <p14:xfrm>
              <a:off x="675532" y="5437299"/>
              <a:ext cx="589320" cy="466920"/>
            </p14:xfrm>
          </p:contentPart>
        </mc:Choice>
        <mc:Fallback xmlns="">
          <p:pic>
            <p:nvPicPr>
              <p:cNvPr id="4" name="Ink 3">
                <a:extLst>
                  <a:ext uri="{FF2B5EF4-FFF2-40B4-BE49-F238E27FC236}">
                    <a16:creationId xmlns:a16="http://schemas.microsoft.com/office/drawing/2014/main" id="{C6AABB36-E2E1-D9F6-A5BE-A0054B4CCB17}"/>
                  </a:ext>
                </a:extLst>
              </p:cNvPr>
              <p:cNvPicPr/>
              <p:nvPr/>
            </p:nvPicPr>
            <p:blipFill>
              <a:blip r:embed="rId4"/>
              <a:stretch>
                <a:fillRect/>
              </a:stretch>
            </p:blipFill>
            <p:spPr>
              <a:xfrm>
                <a:off x="671212" y="5432979"/>
                <a:ext cx="597960" cy="475560"/>
              </a:xfrm>
              <a:prstGeom prst="rect">
                <a:avLst/>
              </a:prstGeom>
            </p:spPr>
          </p:pic>
        </mc:Fallback>
      </mc:AlternateContent>
    </p:spTree>
    <p:extLst>
      <p:ext uri="{BB962C8B-B14F-4D97-AF65-F5344CB8AC3E}">
        <p14:creationId xmlns:p14="http://schemas.microsoft.com/office/powerpoint/2010/main" val="3491794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869</Words>
  <Application>Microsoft Macintosh PowerPoint</Application>
  <PresentationFormat>Widescreen</PresentationFormat>
  <Paragraphs>75</Paragraphs>
  <Slides>11</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TBL 3rd week</vt:lpstr>
      <vt:lpstr>How are trees of life found in the religions and the philosophies of many different cultures different from evolutionary tree? (Are they different?)</vt:lpstr>
      <vt:lpstr>PowerPoint Presentation</vt:lpstr>
      <vt:lpstr>PowerPoint Presentation</vt:lpstr>
      <vt:lpstr>How are family genealogies or pedigrees different or similar from a tree depicting species evolution?</vt:lpstr>
      <vt:lpstr>PowerPoint Presentation</vt:lpstr>
      <vt:lpstr>PowerPoint Presentation</vt:lpstr>
      <vt:lpstr>PowerPoint Presentation</vt:lpstr>
      <vt:lpstr>How are family genealogies or pedigrees different or similar from a tree depicting species evolution?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TBL 3rd week</dc:title>
  <dc:creator>Gogarten, J. Peter</dc:creator>
  <cp:lastModifiedBy>Gogarten, J. Peter</cp:lastModifiedBy>
  <cp:revision>2</cp:revision>
  <dcterms:created xsi:type="dcterms:W3CDTF">2023-09-14T16:39:12Z</dcterms:created>
  <dcterms:modified xsi:type="dcterms:W3CDTF">2023-09-17T17:56:48Z</dcterms:modified>
</cp:coreProperties>
</file>